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120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141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50.xml" ContentType="application/vnd.openxmlformats-officedocument.presentationml.slide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41.xml" ContentType="application/vnd.openxmlformats-officedocument.presentationml.notesSlide+xml"/>
  <Override PartName="/ppt/slides/slide158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notesSlides/notesSlide157.xml" ContentType="application/vnd.openxmlformats-officedocument.presentationml.notes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diagrams/colors4.xml" ContentType="application/vnd.openxmlformats-officedocument.drawingml.diagramColors+xml"/>
  <Override PartName="/ppt/notesSlides/notesSlide135.xml" ContentType="application/vnd.openxmlformats-officedocument.presentationml.notesSlide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124.xml" ContentType="application/vnd.openxmlformats-officedocument.presentationml.notesSlide+xml"/>
  <Override PartName="/ppt/slides/slide55.xml" ContentType="application/vnd.openxmlformats-officedocument.presentationml.slide+xml"/>
  <Override PartName="/ppt/theme/theme2.xml" ContentType="application/vnd.openxmlformats-officedocument.theme+xml"/>
  <Override PartName="/ppt/notesSlides/notesSlide57.xml" ContentType="application/vnd.openxmlformats-officedocument.presentationml.notesSlide+xml"/>
  <Override PartName="/ppt/diagrams/quickStyle3.xml" ContentType="application/vnd.openxmlformats-officedocument.drawingml.diagramStyle+xml"/>
  <Override PartName="/ppt/notesSlides/notesSlide10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60.xml" ContentType="application/vnd.openxmlformats-officedocument.presentationml.notes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notesSlides/notesSlide46.xml" ContentType="application/vnd.openxmlformats-officedocument.presentationml.notesSlide+xml"/>
  <Override PartName="/ppt/notesSlides/notesSlide93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slides/slide204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ppt/diagrams/layout6.xml" ContentType="application/vnd.openxmlformats-officedocument.drawingml.diagram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60.xml" ContentType="application/vnd.openxmlformats-officedocument.presentationml.notes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Layouts/slideLayout10.xml" ContentType="application/vnd.openxmlformats-officedocument.presentationml.slideLayout+xml"/>
  <Override PartName="/ppt/notesSlides/notesSlide129.xml" ContentType="application/vnd.openxmlformats-officedocument.presentationml.notesSlide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notesSlides/notesSlide118.xml" ContentType="application/vnd.openxmlformats-officedocument.presentationml.notes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notesSlides/notesSlide4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54.xml" ContentType="application/vnd.openxmlformats-officedocument.presentationml.notes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diagrams/colors1.xml" ContentType="application/vnd.openxmlformats-officedocument.drawingml.diagramColors+xml"/>
  <Override PartName="/ppt/notesSlides/notesSlide8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43.xml" ContentType="application/vnd.openxmlformats-officedocument.presentationml.notes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121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100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110.xml" ContentType="application/vnd.openxmlformats-officedocument.presentationml.notesSlide+xml"/>
  <Override PartName="/ppt/slides/slide41.xml" ContentType="application/vnd.openxmlformats-officedocument.presentationml.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90.xml" ContentType="application/vnd.openxmlformats-officedocument.presentationml.notes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96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138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148.xml" ContentType="application/vnd.openxmlformats-officedocument.presentationml.notesSlide+xml"/>
  <Override PartName="/ppt/notesSlides/notesSlide159.xml" ContentType="application/vnd.openxmlformats-officedocument.presentationml.notesSlide+xml"/>
  <Override PartName="/ppt/slides/slide79.xml" ContentType="application/vnd.openxmlformats-officedocument.presentationml.slide+xml"/>
  <Override PartName="/ppt/slides/slide127.xml" ContentType="application/vnd.openxmlformats-officedocument.presentationml.slide+xml"/>
  <Override PartName="/ppt/slides/slide174.xml" ContentType="application/vnd.openxmlformats-officedocument.presentationml.slide+xml"/>
  <Override PartName="/ppt/notesSlides/notesSlide10.xml" ContentType="application/vnd.openxmlformats-officedocument.presentationml.notesSlide+xml"/>
  <Override PartName="/ppt/notesSlides/notesSlide137.xml" ContentType="application/vnd.openxmlformats-officedocument.presentationml.notesSlide+xml"/>
  <Override PartName="/ppt/diagrams/colors6.xml" ContentType="application/vnd.openxmlformats-officedocument.drawingml.diagramColors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116.xml" ContentType="application/vnd.openxmlformats-officedocument.presentationml.slide+xml"/>
  <Override PartName="/ppt/slides/slide163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126.xml" ContentType="application/vnd.openxmlformats-officedocument.presentationml.notesSlide+xml"/>
  <Override PartName="/ppt/slides/slide57.xml" ContentType="application/vnd.openxmlformats-officedocument.presentationml.slide+xml"/>
  <Override PartName="/ppt/slides/slide105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15.xml" ContentType="application/vnd.openxmlformats-officedocument.presentationml.notesSlide+xml"/>
  <Override PartName="/ppt/diagrams/quickStyle5.xml" ContentType="application/vnd.openxmlformats-officedocument.drawingml.diagramStyle+xml"/>
  <Override PartName="/ppt/notesSlides/notesSlide151.xml" ContentType="application/vnd.openxmlformats-officedocument.presentationml.notesSlide+xml"/>
  <Override PartName="/ppt/notesSlides/notesSlide162.xml" ContentType="application/vnd.openxmlformats-officedocument.presentationml.notesSlide+xml"/>
  <Override PartName="/ppt/slides/slide46.xml" ContentType="application/vnd.openxmlformats-officedocument.presentationml.slide+xml"/>
  <Override PartName="/ppt/slides/slide93.xml" ContentType="application/vnd.openxmlformats-officedocument.presentationml.slide+xml"/>
  <Override PartName="/ppt/slides/slide130.xml" ContentType="application/vnd.openxmlformats-officedocument.presentationml.slide+xml"/>
  <Override PartName="/ppt/notesSlides/notesSlide48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140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notesSlides/notesSlide37.xml" ContentType="application/vnd.openxmlformats-officedocument.presentationml.notesSlide+xml"/>
  <Override PartName="/ppt/notesSlides/notesSlide84.xml" ContentType="application/vnd.openxmlformats-officedocument.presentationml.notesSlide+xml"/>
  <Override PartName="/ppt/slides/slide13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51.xml" ContentType="application/vnd.openxmlformats-officedocument.presentationml.notesSlide+xml"/>
  <Override PartName="/ppt/slides/slide157.xml" ContentType="application/vnd.openxmlformats-officedocument.presentationml.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slides/slide146.xml" ContentType="application/vnd.openxmlformats-officedocument.presentationml.slide+xml"/>
  <Override PartName="/ppt/slides/slide193.xml" ContentType="application/vnd.openxmlformats-officedocument.presentationml.slide+xml"/>
  <Override PartName="/ppt/notesSlides/notesSlide6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56.xml" ContentType="application/vnd.openxmlformats-officedocument.presentationml.notesSlide+xml"/>
  <Override PartName="/ppt/slides/slide87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diagrams/data1.xml" ContentType="application/vnd.openxmlformats-officedocument.drawingml.diagramData+xml"/>
  <Override PartName="/ppt/notesSlides/notesSlide89.xml" ContentType="application/vnd.openxmlformats-officedocument.presentationml.notesSlide+xml"/>
  <Override PartName="/ppt/diagrams/colors3.xml" ContentType="application/vnd.openxmlformats-officedocument.drawingml.diagramColors+xml"/>
  <Override PartName="/ppt/notesSlides/notesSlide145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notesSlides/notesSlide78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34.xml" ContentType="application/vnd.openxmlformats-officedocument.presentationml.notesSlide+xml"/>
  <Override PartName="/ppt/diagrams/drawing2.xml" ContentType="application/vnd.ms-office.drawingml.diagramDrawing+xml"/>
  <Override PartName="/customXml/itemProps1.xml" ContentType="application/vnd.openxmlformats-officedocument.customXmlPropertie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67.xml" ContentType="application/vnd.openxmlformats-officedocument.presentationml.notesSlide+xml"/>
  <Override PartName="/ppt/diagrams/quickStyle2.xml" ContentType="application/vnd.openxmlformats-officedocument.drawingml.diagramStyle+xml"/>
  <Override PartName="/ppt/notesSlides/notesSlide112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101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docProps/custom.xml" ContentType="application/vnd.openxmlformats-officedocument.custom-properties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notesSlides/notesSlide12.xml" ContentType="application/vnd.openxmlformats-officedocument.presentationml.notesSlide+xml"/>
  <Override PartName="/ppt/notesSlides/notesSlide139.xml" ContentType="application/vnd.openxmlformats-officedocument.presentationml.notes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notesSlides/notesSlide128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viewProps.xml" ContentType="application/vnd.openxmlformats-officedocument.presentationml.viewProps+xml"/>
  <Override PartName="/ppt/notesSlides/notesSlide10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53.xml" ContentType="application/vnd.openxmlformats-officedocument.presentationml.notesSlide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142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131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120.xml" ContentType="application/vnd.openxmlformats-officedocument.presentationml.notesSlide+xml"/>
  <Override PartName="/ppt/slides/slide51.xml" ContentType="application/vnd.openxmlformats-officedocument.presentationml.slide+xml"/>
  <Override PartName="/ppt/notesSlides/notesSlide53.xml" ContentType="application/vnd.openxmlformats-officedocument.presentationml.notes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notesSlides/notesSlide42.xml" ContentType="application/vnd.openxmlformats-officedocument.presentationml.notes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layout2.xml" ContentType="application/vnd.openxmlformats-officedocument.drawingml.diagramLayout+xml"/>
  <Override PartName="/ppt/notesSlides/notesSlide158.xml" ContentType="application/vnd.openxmlformats-officedocument.presentationml.notesSlide+xml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notesSlides/notesSlide147.xml" ContentType="application/vnd.openxmlformats-officedocument.presentationml.notes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125.xml" ContentType="application/vnd.openxmlformats-officedocument.presentationml.notesSlide+xml"/>
  <Override PartName="/ppt/notesSlides/notesSlide136.xml" ContentType="application/vnd.openxmlformats-officedocument.presentationml.notesSlide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notesSlides/notesSlide114.xml" ContentType="application/vnd.openxmlformats-officedocument.presentationml.notesSlide+xml"/>
  <Override PartName="/ppt/diagrams/quickStyle4.xml" ContentType="application/vnd.openxmlformats-officedocument.drawingml.diagramStyle+xml"/>
  <Override PartName="/ppt/notesSlides/notesSlide16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theme/theme3.xml" ContentType="application/vnd.openxmlformats-officedocument.them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50.xml" ContentType="application/vnd.openxmlformats-officedocument.presentationml.notesSlid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notesSlides/notesSlide36.xml" ContentType="application/vnd.openxmlformats-officedocument.presentationml.notesSlide+xml"/>
  <Override PartName="/ppt/notesSlides/notesSlide8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178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61.xml" ContentType="application/vnd.openxmlformats-officedocument.presentationml.notesSlide+xml"/>
  <Override PartName="/ppt/slides/slide167.xml" ContentType="application/vnd.openxmlformats-officedocument.presentationml.slide+xml"/>
  <Override PartName="/ppt/notesSlides/notesSlide50.xml" ContentType="application/vnd.openxmlformats-officedocument.presentationml.notesSlide+xml"/>
  <Override PartName="/ppt/slides/slide109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92.xml" ContentType="application/vnd.openxmlformats-officedocument.presentationml.slide+xml"/>
  <Override PartName="/ppt/notesSlides/notesSlide10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55.xml" ContentType="application/vnd.openxmlformats-officedocument.presentationml.notesSlide+xml"/>
  <Override PartName="/ppt/slides/slide97.xml" ContentType="application/vnd.openxmlformats-officedocument.presentationml.slide+xml"/>
  <Override PartName="/ppt/slides/slide134.xml" ContentType="application/vnd.openxmlformats-officedocument.presentationml.slide+xml"/>
  <Override PartName="/ppt/slides/slide181.xml" ContentType="application/vnd.openxmlformats-officedocument.presentationml.slide+xml"/>
  <Override PartName="/ppt/notesSlides/notesSlide5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44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23.xml" ContentType="application/vnd.openxmlformats-officedocument.presentationml.slide+xml"/>
  <Override PartName="/ppt/slides/slide170.xml" ContentType="application/vnd.openxmlformats-officedocument.presentationml.slide+xml"/>
  <Override PartName="/ppt/diagrams/colors2.xml" ContentType="application/vnd.openxmlformats-officedocument.drawingml.diagramColors+xml"/>
  <Override PartName="/ppt/notesSlides/notesSlide88.xml" ContentType="application/vnd.openxmlformats-officedocument.presentationml.notesSlide+xml"/>
  <Override PartName="/ppt/notesSlides/notesSlide13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64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122.xml" ContentType="application/vnd.openxmlformats-officedocument.presentationml.notesSlide+xml"/>
  <Override PartName="/ppt/slides/slide53.xml" ContentType="application/vnd.openxmlformats-officedocument.presentationml.slide+xml"/>
  <Default Extension="jpeg" ContentType="image/jpeg"/>
  <Override PartName="/ppt/notesSlides/notesSlide55.xml" ContentType="application/vnd.openxmlformats-officedocument.presentationml.notesSlide+xml"/>
  <Override PartName="/ppt/diagrams/quickStyle1.xml" ContentType="application/vnd.openxmlformats-officedocument.drawingml.diagramStyle+xml"/>
  <Override PartName="/ppt/notesSlides/notesSlide100.xml" ContentType="application/vnd.openxmlformats-officedocument.presentationml.notesSlide+xml"/>
  <Override PartName="/ppt/notesSlides/notesSlide111.xml" ContentType="application/vnd.openxmlformats-officedocument.presentationml.notes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notesSlides/notesSlide44.xml" ContentType="application/vnd.openxmlformats-officedocument.presentationml.notesSlide+xml"/>
  <Override PartName="/ppt/notesSlides/notesSlide91.xml" ContentType="application/vnd.openxmlformats-officedocument.presentationml.notesSlide+xml"/>
  <Override PartName="/ppt/slides/slide20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80.xml" ContentType="application/vnd.openxmlformats-officedocument.presentationml.notesSlide+xml"/>
  <Override PartName="/ppt/diagrams/layout4.xml" ContentType="application/vnd.openxmlformats-officedocument.drawingml.diagramLayout+xml"/>
  <Override PartName="/ppt/slides/slide139.xml" ContentType="application/vnd.openxmlformats-officedocument.presentationml.slide+xml"/>
  <Override PartName="/ppt/slides/slide186.xml" ContentType="application/vnd.openxmlformats-officedocument.presentationml.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notesSlides/notesSlide149.xml" ContentType="application/vnd.openxmlformats-officedocument.presentationml.notes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notesSlides/notesSlide127.xml" ContentType="application/vnd.openxmlformats-officedocument.presentationml.notesSlide+xml"/>
  <Override PartName="/ppt/notesSlides/notesSlide138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106.xml" ContentType="application/vnd.openxmlformats-officedocument.presentationml.slide+xml"/>
  <Override PartName="/ppt/slides/slide153.xml" ContentType="application/vnd.openxmlformats-officedocument.presentationml.slide+xml"/>
  <Override PartName="/ppt/notesSlides/notesSlide116.xml" ContentType="application/vnd.openxmlformats-officedocument.presentationml.notesSlide+xml"/>
  <Override PartName="/ppt/diagrams/quickStyle6.xml" ContentType="application/vnd.openxmlformats-officedocument.drawingml.diagramStyl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5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31.xml" ContentType="application/vnd.openxmlformats-officedocument.presentationml.slide+xml"/>
  <Override PartName="/ppt/notesSlides/notesSlide49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Override PartName="/ppt/slides/slide14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69.xml" ContentType="application/vnd.openxmlformats-officedocument.presentationml.slide+xml"/>
  <Override PartName="/ppt/tableStyles.xml" ContentType="application/vnd.openxmlformats-officedocument.presentationml.tableStyles+xml"/>
  <Override PartName="/ppt/notesSlides/notesSlide52.xml" ContentType="application/vnd.openxmlformats-officedocument.presentationml.notesSlide+xml"/>
  <Override PartName="/ppt/slides/slide147.xml" ContentType="application/vnd.openxmlformats-officedocument.presentationml.slide+xml"/>
  <Override PartName="/ppt/slides/slide194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diagrams/layout1.xml" ContentType="application/vnd.openxmlformats-officedocument.drawingml.diagramLayout+xml"/>
  <Override PartName="/ppt/notesSlides/notesSlide14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9"/>
  </p:notesMasterIdLst>
  <p:handoutMasterIdLst>
    <p:handoutMasterId r:id="rId210"/>
  </p:handoutMasterIdLst>
  <p:sldIdLst>
    <p:sldId id="256" r:id="rId5"/>
    <p:sldId id="491" r:id="rId6"/>
    <p:sldId id="270" r:id="rId7"/>
    <p:sldId id="276" r:id="rId8"/>
    <p:sldId id="715" r:id="rId9"/>
    <p:sldId id="432" r:id="rId10"/>
    <p:sldId id="714" r:id="rId11"/>
    <p:sldId id="434" r:id="rId12"/>
    <p:sldId id="435" r:id="rId13"/>
    <p:sldId id="433" r:id="rId14"/>
    <p:sldId id="280" r:id="rId15"/>
    <p:sldId id="436" r:id="rId16"/>
    <p:sldId id="438" r:id="rId17"/>
    <p:sldId id="477" r:id="rId18"/>
    <p:sldId id="282" r:id="rId19"/>
    <p:sldId id="723" r:id="rId20"/>
    <p:sldId id="728" r:id="rId21"/>
    <p:sldId id="284" r:id="rId22"/>
    <p:sldId id="285" r:id="rId23"/>
    <p:sldId id="724" r:id="rId24"/>
    <p:sldId id="480" r:id="rId25"/>
    <p:sldId id="708" r:id="rId26"/>
    <p:sldId id="731" r:id="rId27"/>
    <p:sldId id="327" r:id="rId28"/>
    <p:sldId id="706" r:id="rId29"/>
    <p:sldId id="447" r:id="rId30"/>
    <p:sldId id="726" r:id="rId31"/>
    <p:sldId id="727" r:id="rId32"/>
    <p:sldId id="451" r:id="rId33"/>
    <p:sldId id="305" r:id="rId34"/>
    <p:sldId id="730" r:id="rId35"/>
    <p:sldId id="308" r:id="rId36"/>
    <p:sldId id="309" r:id="rId37"/>
    <p:sldId id="310" r:id="rId38"/>
    <p:sldId id="459" r:id="rId39"/>
    <p:sldId id="313" r:id="rId40"/>
    <p:sldId id="315" r:id="rId41"/>
    <p:sldId id="316" r:id="rId42"/>
    <p:sldId id="317" r:id="rId43"/>
    <p:sldId id="485" r:id="rId44"/>
    <p:sldId id="344" r:id="rId45"/>
    <p:sldId id="348" r:id="rId46"/>
    <p:sldId id="461" r:id="rId47"/>
    <p:sldId id="350" r:id="rId48"/>
    <p:sldId id="353" r:id="rId49"/>
    <p:sldId id="354" r:id="rId50"/>
    <p:sldId id="732" r:id="rId51"/>
    <p:sldId id="362" r:id="rId52"/>
    <p:sldId id="363" r:id="rId53"/>
    <p:sldId id="365" r:id="rId54"/>
    <p:sldId id="366" r:id="rId55"/>
    <p:sldId id="367" r:id="rId56"/>
    <p:sldId id="368" r:id="rId57"/>
    <p:sldId id="463" r:id="rId58"/>
    <p:sldId id="464" r:id="rId59"/>
    <p:sldId id="370" r:id="rId60"/>
    <p:sldId id="372" r:id="rId61"/>
    <p:sldId id="466" r:id="rId62"/>
    <p:sldId id="467" r:id="rId63"/>
    <p:sldId id="376" r:id="rId64"/>
    <p:sldId id="716" r:id="rId65"/>
    <p:sldId id="378" r:id="rId66"/>
    <p:sldId id="379" r:id="rId67"/>
    <p:sldId id="380" r:id="rId68"/>
    <p:sldId id="381" r:id="rId69"/>
    <p:sldId id="382" r:id="rId70"/>
    <p:sldId id="383" r:id="rId71"/>
    <p:sldId id="721" r:id="rId72"/>
    <p:sldId id="385" r:id="rId73"/>
    <p:sldId id="386" r:id="rId74"/>
    <p:sldId id="387" r:id="rId75"/>
    <p:sldId id="388" r:id="rId76"/>
    <p:sldId id="488" r:id="rId77"/>
    <p:sldId id="489" r:id="rId78"/>
    <p:sldId id="393" r:id="rId79"/>
    <p:sldId id="717" r:id="rId80"/>
    <p:sldId id="397" r:id="rId81"/>
    <p:sldId id="402" r:id="rId82"/>
    <p:sldId id="403" r:id="rId83"/>
    <p:sldId id="404" r:id="rId84"/>
    <p:sldId id="406" r:id="rId85"/>
    <p:sldId id="407" r:id="rId86"/>
    <p:sldId id="408" r:id="rId87"/>
    <p:sldId id="410" r:id="rId88"/>
    <p:sldId id="411" r:id="rId89"/>
    <p:sldId id="412" r:id="rId90"/>
    <p:sldId id="490" r:id="rId91"/>
    <p:sldId id="415" r:id="rId92"/>
    <p:sldId id="718" r:id="rId93"/>
    <p:sldId id="705" r:id="rId94"/>
    <p:sldId id="425" r:id="rId95"/>
    <p:sldId id="498" r:id="rId96"/>
    <p:sldId id="499" r:id="rId97"/>
    <p:sldId id="500" r:id="rId98"/>
    <p:sldId id="502" r:id="rId99"/>
    <p:sldId id="503" r:id="rId100"/>
    <p:sldId id="504" r:id="rId101"/>
    <p:sldId id="505" r:id="rId102"/>
    <p:sldId id="510" r:id="rId103"/>
    <p:sldId id="512" r:id="rId104"/>
    <p:sldId id="515" r:id="rId105"/>
    <p:sldId id="516" r:id="rId106"/>
    <p:sldId id="517" r:id="rId107"/>
    <p:sldId id="518" r:id="rId108"/>
    <p:sldId id="520" r:id="rId109"/>
    <p:sldId id="522" r:id="rId110"/>
    <p:sldId id="523" r:id="rId111"/>
    <p:sldId id="526" r:id="rId112"/>
    <p:sldId id="527" r:id="rId113"/>
    <p:sldId id="528" r:id="rId114"/>
    <p:sldId id="530" r:id="rId115"/>
    <p:sldId id="744" r:id="rId116"/>
    <p:sldId id="531" r:id="rId117"/>
    <p:sldId id="534" r:id="rId118"/>
    <p:sldId id="722" r:id="rId119"/>
    <p:sldId id="553" r:id="rId120"/>
    <p:sldId id="554" r:id="rId121"/>
    <p:sldId id="555" r:id="rId122"/>
    <p:sldId id="557" r:id="rId123"/>
    <p:sldId id="558" r:id="rId124"/>
    <p:sldId id="559" r:id="rId125"/>
    <p:sldId id="560" r:id="rId126"/>
    <p:sldId id="561" r:id="rId127"/>
    <p:sldId id="562" r:id="rId128"/>
    <p:sldId id="566" r:id="rId129"/>
    <p:sldId id="567" r:id="rId130"/>
    <p:sldId id="568" r:id="rId131"/>
    <p:sldId id="573" r:id="rId132"/>
    <p:sldId id="574" r:id="rId133"/>
    <p:sldId id="576" r:id="rId134"/>
    <p:sldId id="760" r:id="rId135"/>
    <p:sldId id="577" r:id="rId136"/>
    <p:sldId id="737" r:id="rId137"/>
    <p:sldId id="719" r:id="rId138"/>
    <p:sldId id="762" r:id="rId139"/>
    <p:sldId id="589" r:id="rId140"/>
    <p:sldId id="739" r:id="rId141"/>
    <p:sldId id="593" r:id="rId142"/>
    <p:sldId id="596" r:id="rId143"/>
    <p:sldId id="763" r:id="rId144"/>
    <p:sldId id="764" r:id="rId145"/>
    <p:sldId id="765" r:id="rId146"/>
    <p:sldId id="602" r:id="rId147"/>
    <p:sldId id="604" r:id="rId148"/>
    <p:sldId id="608" r:id="rId149"/>
    <p:sldId id="757" r:id="rId150"/>
    <p:sldId id="612" r:id="rId151"/>
    <p:sldId id="613" r:id="rId152"/>
    <p:sldId id="766" r:id="rId153"/>
    <p:sldId id="767" r:id="rId154"/>
    <p:sldId id="617" r:id="rId155"/>
    <p:sldId id="618" r:id="rId156"/>
    <p:sldId id="768" r:id="rId157"/>
    <p:sldId id="769" r:id="rId158"/>
    <p:sldId id="621" r:id="rId159"/>
    <p:sldId id="623" r:id="rId160"/>
    <p:sldId id="624" r:id="rId161"/>
    <p:sldId id="625" r:id="rId162"/>
    <p:sldId id="626" r:id="rId163"/>
    <p:sldId id="627" r:id="rId164"/>
    <p:sldId id="629" r:id="rId165"/>
    <p:sldId id="630" r:id="rId166"/>
    <p:sldId id="631" r:id="rId167"/>
    <p:sldId id="633" r:id="rId168"/>
    <p:sldId id="634" r:id="rId169"/>
    <p:sldId id="636" r:id="rId170"/>
    <p:sldId id="637" r:id="rId171"/>
    <p:sldId id="638" r:id="rId172"/>
    <p:sldId id="650" r:id="rId173"/>
    <p:sldId id="652" r:id="rId174"/>
    <p:sldId id="653" r:id="rId175"/>
    <p:sldId id="741" r:id="rId176"/>
    <p:sldId id="655" r:id="rId177"/>
    <p:sldId id="656" r:id="rId178"/>
    <p:sldId id="659" r:id="rId179"/>
    <p:sldId id="754" r:id="rId180"/>
    <p:sldId id="743" r:id="rId181"/>
    <p:sldId id="709" r:id="rId182"/>
    <p:sldId id="713" r:id="rId183"/>
    <p:sldId id="667" r:id="rId184"/>
    <p:sldId id="755" r:id="rId185"/>
    <p:sldId id="668" r:id="rId186"/>
    <p:sldId id="669" r:id="rId187"/>
    <p:sldId id="734" r:id="rId188"/>
    <p:sldId id="735" r:id="rId189"/>
    <p:sldId id="676" r:id="rId190"/>
    <p:sldId id="677" r:id="rId191"/>
    <p:sldId id="751" r:id="rId192"/>
    <p:sldId id="681" r:id="rId193"/>
    <p:sldId id="685" r:id="rId194"/>
    <p:sldId id="687" r:id="rId195"/>
    <p:sldId id="688" r:id="rId196"/>
    <p:sldId id="689" r:id="rId197"/>
    <p:sldId id="758" r:id="rId198"/>
    <p:sldId id="691" r:id="rId199"/>
    <p:sldId id="692" r:id="rId200"/>
    <p:sldId id="693" r:id="rId201"/>
    <p:sldId id="694" r:id="rId202"/>
    <p:sldId id="759" r:id="rId203"/>
    <p:sldId id="698" r:id="rId204"/>
    <p:sldId id="699" r:id="rId205"/>
    <p:sldId id="700" r:id="rId206"/>
    <p:sldId id="756" r:id="rId207"/>
    <p:sldId id="704" r:id="rId208"/>
  </p:sldIdLst>
  <p:sldSz cx="12188825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howOutlineIcons="0">
    <p:restoredLeft sz="15000" autoAdjust="0"/>
    <p:restoredTop sz="85923" autoAdjust="0"/>
  </p:normalViewPr>
  <p:slideViewPr>
    <p:cSldViewPr>
      <p:cViewPr varScale="1">
        <p:scale>
          <a:sx n="61" d="100"/>
          <a:sy n="61" d="100"/>
        </p:scale>
        <p:origin x="-1062" y="-8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63126"/>
    </p:cViewPr>
  </p:sorterViewPr>
  <p:notesViewPr>
    <p:cSldViewPr>
      <p:cViewPr varScale="1">
        <p:scale>
          <a:sx n="100" d="100"/>
          <a:sy n="100" d="100"/>
        </p:scale>
        <p:origin x="3552" y="7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144" Type="http://schemas.openxmlformats.org/officeDocument/2006/relationships/slide" Target="slides/slide140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65" Type="http://schemas.openxmlformats.org/officeDocument/2006/relationships/slide" Target="slides/slide161.xml"/><Relationship Id="rId181" Type="http://schemas.openxmlformats.org/officeDocument/2006/relationships/slide" Target="slides/slide177.xml"/><Relationship Id="rId186" Type="http://schemas.openxmlformats.org/officeDocument/2006/relationships/slide" Target="slides/slide182.xml"/><Relationship Id="rId211" Type="http://schemas.openxmlformats.org/officeDocument/2006/relationships/presProps" Target="pres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55" Type="http://schemas.openxmlformats.org/officeDocument/2006/relationships/slide" Target="slides/slide151.xml"/><Relationship Id="rId171" Type="http://schemas.openxmlformats.org/officeDocument/2006/relationships/slide" Target="slides/slide167.xml"/><Relationship Id="rId176" Type="http://schemas.openxmlformats.org/officeDocument/2006/relationships/slide" Target="slides/slide172.xml"/><Relationship Id="rId192" Type="http://schemas.openxmlformats.org/officeDocument/2006/relationships/slide" Target="slides/slide188.xml"/><Relationship Id="rId197" Type="http://schemas.openxmlformats.org/officeDocument/2006/relationships/slide" Target="slides/slide193.xml"/><Relationship Id="rId206" Type="http://schemas.openxmlformats.org/officeDocument/2006/relationships/slide" Target="slides/slide202.xml"/><Relationship Id="rId201" Type="http://schemas.openxmlformats.org/officeDocument/2006/relationships/slide" Target="slides/slide197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slide" Target="slides/slide162.xml"/><Relationship Id="rId182" Type="http://schemas.openxmlformats.org/officeDocument/2006/relationships/slide" Target="slides/slide178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12" Type="http://schemas.openxmlformats.org/officeDocument/2006/relationships/viewProps" Target="viewProps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2" Type="http://schemas.openxmlformats.org/officeDocument/2006/relationships/slide" Target="slides/slide198.xml"/><Relationship Id="rId207" Type="http://schemas.openxmlformats.org/officeDocument/2006/relationships/slide" Target="slides/slide203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3" Type="http://schemas.openxmlformats.org/officeDocument/2006/relationships/theme" Target="theme/theme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208" Type="http://schemas.openxmlformats.org/officeDocument/2006/relationships/slide" Target="slides/slide204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tableStyles" Target="tableStyles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209" Type="http://schemas.openxmlformats.org/officeDocument/2006/relationships/notesMaster" Target="notesMasters/notesMaster1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10" Type="http://schemas.openxmlformats.org/officeDocument/2006/relationships/handoutMaster" Target="handoutMasters/handoutMaster1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0F97AD-F29F-466B-AC79-C7A5B64BAE29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00EFE3-466C-449A-B362-E880CEF1FD8E}">
      <dgm:prSet phldrT="[文字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zh-CN" altLang="en-US" b="1" dirty="0"/>
            <a:t>歷代志上</a:t>
          </a:r>
          <a:endParaRPr lang="en-US" b="1" dirty="0"/>
        </a:p>
      </dgm:t>
    </dgm:pt>
    <dgm:pt modelId="{4676C6D2-D142-434A-AECC-C89AE89FD371}" type="parTrans" cxnId="{78D37D8C-EE52-4A50-B06F-4E84995F9106}">
      <dgm:prSet/>
      <dgm:spPr/>
      <dgm:t>
        <a:bodyPr/>
        <a:lstStyle/>
        <a:p>
          <a:endParaRPr lang="en-US"/>
        </a:p>
      </dgm:t>
    </dgm:pt>
    <dgm:pt modelId="{DCE8895D-5DD7-42CF-B232-6715E54BCC29}" type="sibTrans" cxnId="{78D37D8C-EE52-4A50-B06F-4E84995F9106}">
      <dgm:prSet/>
      <dgm:spPr/>
      <dgm:t>
        <a:bodyPr/>
        <a:lstStyle/>
        <a:p>
          <a:endParaRPr lang="en-US"/>
        </a:p>
      </dgm:t>
    </dgm:pt>
    <dgm:pt modelId="{817ACDBA-009A-407A-8C25-4085BC13B6DE}">
      <dgm:prSet phldrT="[文字]" custT="1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zh-CN" altLang="en-US" sz="3200" b="1" dirty="0">
              <a:solidFill>
                <a:schemeClr val="tx1"/>
              </a:solidFill>
            </a:rPr>
            <a:t>撒母耳記</a:t>
          </a:r>
          <a:endParaRPr lang="en-US" altLang="zh-CN" sz="3200" b="1" dirty="0">
            <a:solidFill>
              <a:schemeClr val="tx1"/>
            </a:solidFill>
          </a:endParaRPr>
        </a:p>
        <a:p>
          <a:r>
            <a:rPr lang="zh-CN" altLang="en-US" sz="3200" b="1" dirty="0">
              <a:solidFill>
                <a:schemeClr val="tx1"/>
              </a:solidFill>
            </a:rPr>
            <a:t>上下</a:t>
          </a:r>
          <a:endParaRPr lang="en-US" sz="3200" b="1" dirty="0">
            <a:solidFill>
              <a:schemeClr val="tx1"/>
            </a:solidFill>
          </a:endParaRPr>
        </a:p>
      </dgm:t>
    </dgm:pt>
    <dgm:pt modelId="{2EBB1BF0-3F0F-469C-802F-8E34719669FD}" type="parTrans" cxnId="{F10AEFEE-F8F6-4ED9-910A-5E6002480B40}">
      <dgm:prSet/>
      <dgm:spPr/>
      <dgm:t>
        <a:bodyPr/>
        <a:lstStyle/>
        <a:p>
          <a:endParaRPr lang="en-US" b="1"/>
        </a:p>
      </dgm:t>
    </dgm:pt>
    <dgm:pt modelId="{7011DB7C-6477-47AF-B0BF-581DD86193F7}" type="sibTrans" cxnId="{F10AEFEE-F8F6-4ED9-910A-5E6002480B40}">
      <dgm:prSet/>
      <dgm:spPr/>
      <dgm:t>
        <a:bodyPr/>
        <a:lstStyle/>
        <a:p>
          <a:endParaRPr lang="en-US"/>
        </a:p>
      </dgm:t>
    </dgm:pt>
    <dgm:pt modelId="{C08BA37B-2657-4602-86EB-730AA036CC29}">
      <dgm:prSet phldrT="[文字]" custT="1"/>
      <dgm:spPr>
        <a:solidFill>
          <a:schemeClr val="accent3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zh-CN" altLang="en-US" sz="4000" b="1" dirty="0">
              <a:solidFill>
                <a:schemeClr val="accent3">
                  <a:lumMod val="50000"/>
                </a:schemeClr>
              </a:solidFill>
            </a:rPr>
            <a:t>大衛</a:t>
          </a:r>
          <a:endParaRPr lang="en-US" sz="4000" b="1" dirty="0">
            <a:solidFill>
              <a:schemeClr val="accent3">
                <a:lumMod val="50000"/>
              </a:schemeClr>
            </a:solidFill>
          </a:endParaRPr>
        </a:p>
      </dgm:t>
    </dgm:pt>
    <dgm:pt modelId="{00A78692-177D-4302-9111-77494036A2D1}" type="parTrans" cxnId="{61386A24-CF85-458E-8AE7-305F92C7099A}">
      <dgm:prSet/>
      <dgm:spPr/>
      <dgm:t>
        <a:bodyPr/>
        <a:lstStyle/>
        <a:p>
          <a:endParaRPr lang="en-US" b="1"/>
        </a:p>
      </dgm:t>
    </dgm:pt>
    <dgm:pt modelId="{DBFAAC3A-0199-4374-AD14-40C61E71831C}" type="sibTrans" cxnId="{61386A24-CF85-458E-8AE7-305F92C7099A}">
      <dgm:prSet/>
      <dgm:spPr/>
      <dgm:t>
        <a:bodyPr/>
        <a:lstStyle/>
        <a:p>
          <a:endParaRPr lang="en-US"/>
        </a:p>
      </dgm:t>
    </dgm:pt>
    <dgm:pt modelId="{23E8F7CD-83EC-48BD-86E1-95CC276FE320}">
      <dgm:prSet phldrT="[文字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zh-CN" altLang="en-US" b="1" dirty="0"/>
            <a:t>歷代志下</a:t>
          </a:r>
          <a:endParaRPr lang="en-US" b="1" dirty="0"/>
        </a:p>
      </dgm:t>
    </dgm:pt>
    <dgm:pt modelId="{50F9CF39-F167-4BB4-82A6-6E9367E8B19E}" type="parTrans" cxnId="{6754B93B-DA6A-4FA3-A7FF-DC5FC26C4860}">
      <dgm:prSet/>
      <dgm:spPr/>
      <dgm:t>
        <a:bodyPr/>
        <a:lstStyle/>
        <a:p>
          <a:endParaRPr lang="en-US"/>
        </a:p>
      </dgm:t>
    </dgm:pt>
    <dgm:pt modelId="{50D58888-6A01-412D-B3C5-6B8C2B49C584}" type="sibTrans" cxnId="{6754B93B-DA6A-4FA3-A7FF-DC5FC26C4860}">
      <dgm:prSet/>
      <dgm:spPr/>
      <dgm:t>
        <a:bodyPr/>
        <a:lstStyle/>
        <a:p>
          <a:endParaRPr lang="en-US"/>
        </a:p>
      </dgm:t>
    </dgm:pt>
    <dgm:pt modelId="{ED76D48A-1744-4528-99CB-D2E503A17861}">
      <dgm:prSet phldrT="[文字]" custT="1"/>
      <dgm:spPr>
        <a:solidFill>
          <a:schemeClr val="accent5">
            <a:alpha val="90000"/>
          </a:schemeClr>
        </a:solidFill>
      </dgm:spPr>
      <dgm:t>
        <a:bodyPr/>
        <a:lstStyle/>
        <a:p>
          <a:r>
            <a:rPr lang="zh-CN" altLang="en-US" sz="3200" b="1" dirty="0">
              <a:solidFill>
                <a:schemeClr val="tx1"/>
              </a:solidFill>
            </a:rPr>
            <a:t>列王紀</a:t>
          </a:r>
          <a:endParaRPr lang="en-US" altLang="zh-CN" sz="3200" b="1" dirty="0">
            <a:solidFill>
              <a:schemeClr val="tx1"/>
            </a:solidFill>
          </a:endParaRPr>
        </a:p>
        <a:p>
          <a:r>
            <a:rPr lang="zh-CN" altLang="en-US" sz="3200" b="1" dirty="0">
              <a:solidFill>
                <a:schemeClr val="tx1"/>
              </a:solidFill>
            </a:rPr>
            <a:t>上下</a:t>
          </a:r>
          <a:endParaRPr lang="en-US" sz="3200" b="1" dirty="0">
            <a:solidFill>
              <a:schemeClr val="tx1"/>
            </a:solidFill>
          </a:endParaRPr>
        </a:p>
      </dgm:t>
    </dgm:pt>
    <dgm:pt modelId="{C4A9A8B9-3C81-46ED-AEA2-051F2326C92B}" type="parTrans" cxnId="{93DD1ABC-8662-4EF9-8EFC-E3B256444FB1}">
      <dgm:prSet/>
      <dgm:spPr/>
      <dgm:t>
        <a:bodyPr/>
        <a:lstStyle/>
        <a:p>
          <a:endParaRPr lang="en-US" b="1"/>
        </a:p>
      </dgm:t>
    </dgm:pt>
    <dgm:pt modelId="{30B20CA5-3D4E-47F2-A83B-67169DDB7F9A}" type="sibTrans" cxnId="{93DD1ABC-8662-4EF9-8EFC-E3B256444FB1}">
      <dgm:prSet/>
      <dgm:spPr/>
      <dgm:t>
        <a:bodyPr/>
        <a:lstStyle/>
        <a:p>
          <a:endParaRPr lang="en-US"/>
        </a:p>
      </dgm:t>
    </dgm:pt>
    <dgm:pt modelId="{92804663-E562-435D-B534-E4C110B49136}">
      <dgm:prSet phldrT="[文字]" custT="1"/>
      <dgm:spPr>
        <a:solidFill>
          <a:schemeClr val="accent5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zh-CN" altLang="en-US" sz="4000" b="1" dirty="0">
              <a:solidFill>
                <a:schemeClr val="accent3">
                  <a:lumMod val="50000"/>
                </a:schemeClr>
              </a:solidFill>
            </a:rPr>
            <a:t>所羅門</a:t>
          </a:r>
          <a:endParaRPr lang="en-US" sz="4000" b="1" dirty="0">
            <a:solidFill>
              <a:schemeClr val="accent3">
                <a:lumMod val="50000"/>
              </a:schemeClr>
            </a:solidFill>
          </a:endParaRPr>
        </a:p>
      </dgm:t>
    </dgm:pt>
    <dgm:pt modelId="{EA491813-6E76-4613-8911-66FE770D269F}" type="parTrans" cxnId="{62F82BC9-6EAE-4A04-B22B-FDB301DA8C5A}">
      <dgm:prSet/>
      <dgm:spPr/>
      <dgm:t>
        <a:bodyPr/>
        <a:lstStyle/>
        <a:p>
          <a:endParaRPr lang="en-US" b="1"/>
        </a:p>
      </dgm:t>
    </dgm:pt>
    <dgm:pt modelId="{7E1E9518-06CF-4062-9791-4C921144C342}" type="sibTrans" cxnId="{62F82BC9-6EAE-4A04-B22B-FDB301DA8C5A}">
      <dgm:prSet/>
      <dgm:spPr/>
      <dgm:t>
        <a:bodyPr/>
        <a:lstStyle/>
        <a:p>
          <a:endParaRPr lang="en-US"/>
        </a:p>
      </dgm:t>
    </dgm:pt>
    <dgm:pt modelId="{1310E9C4-2AF5-4108-AB9C-A9B3D585B975}" type="pres">
      <dgm:prSet presAssocID="{310F97AD-F29F-466B-AC79-C7A5B64BAE2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C3D822F4-9773-4170-8EDA-CE041C014677}" type="pres">
      <dgm:prSet presAssocID="{CD00EFE3-466C-449A-B362-E880CEF1FD8E}" presName="root" presStyleCnt="0"/>
      <dgm:spPr/>
    </dgm:pt>
    <dgm:pt modelId="{586EE728-9266-443E-8838-828D161B5466}" type="pres">
      <dgm:prSet presAssocID="{CD00EFE3-466C-449A-B362-E880CEF1FD8E}" presName="rootComposite" presStyleCnt="0"/>
      <dgm:spPr/>
    </dgm:pt>
    <dgm:pt modelId="{A3B8E31A-95BA-48CD-AB6C-ED22E9718D6C}" type="pres">
      <dgm:prSet presAssocID="{CD00EFE3-466C-449A-B362-E880CEF1FD8E}" presName="rootText" presStyleLbl="node1" presStyleIdx="0" presStyleCnt="2"/>
      <dgm:spPr/>
      <dgm:t>
        <a:bodyPr/>
        <a:lstStyle/>
        <a:p>
          <a:endParaRPr lang="zh-TW" altLang="en-US"/>
        </a:p>
      </dgm:t>
    </dgm:pt>
    <dgm:pt modelId="{7B4A6E95-8C7E-4D3F-A047-35FFFA7ABAA8}" type="pres">
      <dgm:prSet presAssocID="{CD00EFE3-466C-449A-B362-E880CEF1FD8E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639F3A66-2FAB-45C4-ABF0-93C52E820EE6}" type="pres">
      <dgm:prSet presAssocID="{CD00EFE3-466C-449A-B362-E880CEF1FD8E}" presName="childShape" presStyleCnt="0"/>
      <dgm:spPr/>
    </dgm:pt>
    <dgm:pt modelId="{1356D76F-2835-48D7-B780-775247234747}" type="pres">
      <dgm:prSet presAssocID="{2EBB1BF0-3F0F-469C-802F-8E34719669FD}" presName="Name13" presStyleLbl="parChTrans1D2" presStyleIdx="0" presStyleCnt="4"/>
      <dgm:spPr/>
      <dgm:t>
        <a:bodyPr/>
        <a:lstStyle/>
        <a:p>
          <a:endParaRPr lang="zh-TW" altLang="en-US"/>
        </a:p>
      </dgm:t>
    </dgm:pt>
    <dgm:pt modelId="{BF8F41E2-C978-4E98-B091-C244E401A0E2}" type="pres">
      <dgm:prSet presAssocID="{817ACDBA-009A-407A-8C25-4085BC13B6DE}" presName="child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BD57944-0220-4500-A085-32C08092D26D}" type="pres">
      <dgm:prSet presAssocID="{00A78692-177D-4302-9111-77494036A2D1}" presName="Name13" presStyleLbl="parChTrans1D2" presStyleIdx="1" presStyleCnt="4"/>
      <dgm:spPr/>
      <dgm:t>
        <a:bodyPr/>
        <a:lstStyle/>
        <a:p>
          <a:endParaRPr lang="zh-TW" altLang="en-US"/>
        </a:p>
      </dgm:t>
    </dgm:pt>
    <dgm:pt modelId="{4D81B104-4D79-4920-BD9C-A93FA792F1D3}" type="pres">
      <dgm:prSet presAssocID="{C08BA37B-2657-4602-86EB-730AA036CC29}" presName="child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B605208-9306-470A-8186-1E7FFC7D88E0}" type="pres">
      <dgm:prSet presAssocID="{23E8F7CD-83EC-48BD-86E1-95CC276FE320}" presName="root" presStyleCnt="0"/>
      <dgm:spPr/>
    </dgm:pt>
    <dgm:pt modelId="{63AA8DEF-4CAE-41D2-A3C4-18B6FA47BCB2}" type="pres">
      <dgm:prSet presAssocID="{23E8F7CD-83EC-48BD-86E1-95CC276FE320}" presName="rootComposite" presStyleCnt="0"/>
      <dgm:spPr/>
    </dgm:pt>
    <dgm:pt modelId="{14D73E8B-B365-4178-822E-DE7D4DD0ECEA}" type="pres">
      <dgm:prSet presAssocID="{23E8F7CD-83EC-48BD-86E1-95CC276FE320}" presName="rootText" presStyleLbl="node1" presStyleIdx="1" presStyleCnt="2"/>
      <dgm:spPr/>
      <dgm:t>
        <a:bodyPr/>
        <a:lstStyle/>
        <a:p>
          <a:endParaRPr lang="zh-TW" altLang="en-US"/>
        </a:p>
      </dgm:t>
    </dgm:pt>
    <dgm:pt modelId="{6466C5F8-E3B7-4CDE-BF6E-B3E5E55AA680}" type="pres">
      <dgm:prSet presAssocID="{23E8F7CD-83EC-48BD-86E1-95CC276FE320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486CD3EA-BC31-4A9C-86CB-04D49D1243C6}" type="pres">
      <dgm:prSet presAssocID="{23E8F7CD-83EC-48BD-86E1-95CC276FE320}" presName="childShape" presStyleCnt="0"/>
      <dgm:spPr/>
    </dgm:pt>
    <dgm:pt modelId="{2E9DCB28-C79C-40C5-AAF3-7705F4864AA3}" type="pres">
      <dgm:prSet presAssocID="{C4A9A8B9-3C81-46ED-AEA2-051F2326C92B}" presName="Name13" presStyleLbl="parChTrans1D2" presStyleIdx="2" presStyleCnt="4"/>
      <dgm:spPr/>
      <dgm:t>
        <a:bodyPr/>
        <a:lstStyle/>
        <a:p>
          <a:endParaRPr lang="zh-TW" altLang="en-US"/>
        </a:p>
      </dgm:t>
    </dgm:pt>
    <dgm:pt modelId="{A7B77E61-6EA2-4EA8-A638-74D21B6CCF1B}" type="pres">
      <dgm:prSet presAssocID="{ED76D48A-1744-4528-99CB-D2E503A17861}" presName="child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E692745-9B6A-4581-AF86-B857C076FC8F}" type="pres">
      <dgm:prSet presAssocID="{EA491813-6E76-4613-8911-66FE770D269F}" presName="Name13" presStyleLbl="parChTrans1D2" presStyleIdx="3" presStyleCnt="4"/>
      <dgm:spPr/>
      <dgm:t>
        <a:bodyPr/>
        <a:lstStyle/>
        <a:p>
          <a:endParaRPr lang="zh-TW" altLang="en-US"/>
        </a:p>
      </dgm:t>
    </dgm:pt>
    <dgm:pt modelId="{A8992A6B-E114-4DF5-ADC8-994C98EEB92F}" type="pres">
      <dgm:prSet presAssocID="{92804663-E562-435D-B534-E4C110B49136}" presName="child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8B165F4-0175-465F-896B-98190C4F111B}" type="presOf" srcId="{C08BA37B-2657-4602-86EB-730AA036CC29}" destId="{4D81B104-4D79-4920-BD9C-A93FA792F1D3}" srcOrd="0" destOrd="0" presId="urn:microsoft.com/office/officeart/2005/8/layout/hierarchy3"/>
    <dgm:cxn modelId="{AD8E0C0E-D9FB-44E8-89F7-CF217377429F}" type="presOf" srcId="{23E8F7CD-83EC-48BD-86E1-95CC276FE320}" destId="{6466C5F8-E3B7-4CDE-BF6E-B3E5E55AA680}" srcOrd="1" destOrd="0" presId="urn:microsoft.com/office/officeart/2005/8/layout/hierarchy3"/>
    <dgm:cxn modelId="{AFE42198-00F7-4EE8-82F6-8168653FED53}" type="presOf" srcId="{CD00EFE3-466C-449A-B362-E880CEF1FD8E}" destId="{A3B8E31A-95BA-48CD-AB6C-ED22E9718D6C}" srcOrd="0" destOrd="0" presId="urn:microsoft.com/office/officeart/2005/8/layout/hierarchy3"/>
    <dgm:cxn modelId="{61386A24-CF85-458E-8AE7-305F92C7099A}" srcId="{CD00EFE3-466C-449A-B362-E880CEF1FD8E}" destId="{C08BA37B-2657-4602-86EB-730AA036CC29}" srcOrd="1" destOrd="0" parTransId="{00A78692-177D-4302-9111-77494036A2D1}" sibTransId="{DBFAAC3A-0199-4374-AD14-40C61E71831C}"/>
    <dgm:cxn modelId="{A1FA5B65-D885-4C5A-8EC3-C47D41F7EBAC}" type="presOf" srcId="{23E8F7CD-83EC-48BD-86E1-95CC276FE320}" destId="{14D73E8B-B365-4178-822E-DE7D4DD0ECEA}" srcOrd="0" destOrd="0" presId="urn:microsoft.com/office/officeart/2005/8/layout/hierarchy3"/>
    <dgm:cxn modelId="{29E88D52-7C73-492C-9716-7A3F4D08DFC6}" type="presOf" srcId="{2EBB1BF0-3F0F-469C-802F-8E34719669FD}" destId="{1356D76F-2835-48D7-B780-775247234747}" srcOrd="0" destOrd="0" presId="urn:microsoft.com/office/officeart/2005/8/layout/hierarchy3"/>
    <dgm:cxn modelId="{93DD1ABC-8662-4EF9-8EFC-E3B256444FB1}" srcId="{23E8F7CD-83EC-48BD-86E1-95CC276FE320}" destId="{ED76D48A-1744-4528-99CB-D2E503A17861}" srcOrd="0" destOrd="0" parTransId="{C4A9A8B9-3C81-46ED-AEA2-051F2326C92B}" sibTransId="{30B20CA5-3D4E-47F2-A83B-67169DDB7F9A}"/>
    <dgm:cxn modelId="{E5C081AD-A04D-4800-994C-719FE075629F}" type="presOf" srcId="{00A78692-177D-4302-9111-77494036A2D1}" destId="{4BD57944-0220-4500-A085-32C08092D26D}" srcOrd="0" destOrd="0" presId="urn:microsoft.com/office/officeart/2005/8/layout/hierarchy3"/>
    <dgm:cxn modelId="{89945746-3E15-4A1D-85EF-B7D132528A6E}" type="presOf" srcId="{ED76D48A-1744-4528-99CB-D2E503A17861}" destId="{A7B77E61-6EA2-4EA8-A638-74D21B6CCF1B}" srcOrd="0" destOrd="0" presId="urn:microsoft.com/office/officeart/2005/8/layout/hierarchy3"/>
    <dgm:cxn modelId="{7BE35900-05CD-4A61-9465-9238FACEC53C}" type="presOf" srcId="{CD00EFE3-466C-449A-B362-E880CEF1FD8E}" destId="{7B4A6E95-8C7E-4D3F-A047-35FFFA7ABAA8}" srcOrd="1" destOrd="0" presId="urn:microsoft.com/office/officeart/2005/8/layout/hierarchy3"/>
    <dgm:cxn modelId="{78D37D8C-EE52-4A50-B06F-4E84995F9106}" srcId="{310F97AD-F29F-466B-AC79-C7A5B64BAE29}" destId="{CD00EFE3-466C-449A-B362-E880CEF1FD8E}" srcOrd="0" destOrd="0" parTransId="{4676C6D2-D142-434A-AECC-C89AE89FD371}" sibTransId="{DCE8895D-5DD7-42CF-B232-6715E54BCC29}"/>
    <dgm:cxn modelId="{62F82BC9-6EAE-4A04-B22B-FDB301DA8C5A}" srcId="{23E8F7CD-83EC-48BD-86E1-95CC276FE320}" destId="{92804663-E562-435D-B534-E4C110B49136}" srcOrd="1" destOrd="0" parTransId="{EA491813-6E76-4613-8911-66FE770D269F}" sibTransId="{7E1E9518-06CF-4062-9791-4C921144C342}"/>
    <dgm:cxn modelId="{19C1B925-9285-4DB4-A228-3BAAA89BD0D8}" type="presOf" srcId="{C4A9A8B9-3C81-46ED-AEA2-051F2326C92B}" destId="{2E9DCB28-C79C-40C5-AAF3-7705F4864AA3}" srcOrd="0" destOrd="0" presId="urn:microsoft.com/office/officeart/2005/8/layout/hierarchy3"/>
    <dgm:cxn modelId="{F10AEFEE-F8F6-4ED9-910A-5E6002480B40}" srcId="{CD00EFE3-466C-449A-B362-E880CEF1FD8E}" destId="{817ACDBA-009A-407A-8C25-4085BC13B6DE}" srcOrd="0" destOrd="0" parTransId="{2EBB1BF0-3F0F-469C-802F-8E34719669FD}" sibTransId="{7011DB7C-6477-47AF-B0BF-581DD86193F7}"/>
    <dgm:cxn modelId="{2C1D9A2D-285C-4ECC-98A9-25C4441D1135}" type="presOf" srcId="{817ACDBA-009A-407A-8C25-4085BC13B6DE}" destId="{BF8F41E2-C978-4E98-B091-C244E401A0E2}" srcOrd="0" destOrd="0" presId="urn:microsoft.com/office/officeart/2005/8/layout/hierarchy3"/>
    <dgm:cxn modelId="{6754B93B-DA6A-4FA3-A7FF-DC5FC26C4860}" srcId="{310F97AD-F29F-466B-AC79-C7A5B64BAE29}" destId="{23E8F7CD-83EC-48BD-86E1-95CC276FE320}" srcOrd="1" destOrd="0" parTransId="{50F9CF39-F167-4BB4-82A6-6E9367E8B19E}" sibTransId="{50D58888-6A01-412D-B3C5-6B8C2B49C584}"/>
    <dgm:cxn modelId="{FE23CEA3-6C3C-42B9-8C82-6D75E5C02A4C}" type="presOf" srcId="{310F97AD-F29F-466B-AC79-C7A5B64BAE29}" destId="{1310E9C4-2AF5-4108-AB9C-A9B3D585B975}" srcOrd="0" destOrd="0" presId="urn:microsoft.com/office/officeart/2005/8/layout/hierarchy3"/>
    <dgm:cxn modelId="{2A6A4BEA-9D92-4F2D-950A-10542ED55FCF}" type="presOf" srcId="{92804663-E562-435D-B534-E4C110B49136}" destId="{A8992A6B-E114-4DF5-ADC8-994C98EEB92F}" srcOrd="0" destOrd="0" presId="urn:microsoft.com/office/officeart/2005/8/layout/hierarchy3"/>
    <dgm:cxn modelId="{36645A02-07A4-4863-9039-55E96311CFFC}" type="presOf" srcId="{EA491813-6E76-4613-8911-66FE770D269F}" destId="{BE692745-9B6A-4581-AF86-B857C076FC8F}" srcOrd="0" destOrd="0" presId="urn:microsoft.com/office/officeart/2005/8/layout/hierarchy3"/>
    <dgm:cxn modelId="{88E80BF9-1DF2-4023-8DD2-6722AE0D0880}" type="presParOf" srcId="{1310E9C4-2AF5-4108-AB9C-A9B3D585B975}" destId="{C3D822F4-9773-4170-8EDA-CE041C014677}" srcOrd="0" destOrd="0" presId="urn:microsoft.com/office/officeart/2005/8/layout/hierarchy3"/>
    <dgm:cxn modelId="{7CADA268-8CEA-45ED-A2BA-15BBDFBF6DA8}" type="presParOf" srcId="{C3D822F4-9773-4170-8EDA-CE041C014677}" destId="{586EE728-9266-443E-8838-828D161B5466}" srcOrd="0" destOrd="0" presId="urn:microsoft.com/office/officeart/2005/8/layout/hierarchy3"/>
    <dgm:cxn modelId="{56F0721A-2125-4596-89FF-B106E650E51B}" type="presParOf" srcId="{586EE728-9266-443E-8838-828D161B5466}" destId="{A3B8E31A-95BA-48CD-AB6C-ED22E9718D6C}" srcOrd="0" destOrd="0" presId="urn:microsoft.com/office/officeart/2005/8/layout/hierarchy3"/>
    <dgm:cxn modelId="{5A049777-8051-4CB7-8907-5BF697E17261}" type="presParOf" srcId="{586EE728-9266-443E-8838-828D161B5466}" destId="{7B4A6E95-8C7E-4D3F-A047-35FFFA7ABAA8}" srcOrd="1" destOrd="0" presId="urn:microsoft.com/office/officeart/2005/8/layout/hierarchy3"/>
    <dgm:cxn modelId="{82F66691-309F-4B59-A377-E89D6323BF54}" type="presParOf" srcId="{C3D822F4-9773-4170-8EDA-CE041C014677}" destId="{639F3A66-2FAB-45C4-ABF0-93C52E820EE6}" srcOrd="1" destOrd="0" presId="urn:microsoft.com/office/officeart/2005/8/layout/hierarchy3"/>
    <dgm:cxn modelId="{CEAA185C-D94F-4D8D-911C-7DD484CA54A3}" type="presParOf" srcId="{639F3A66-2FAB-45C4-ABF0-93C52E820EE6}" destId="{1356D76F-2835-48D7-B780-775247234747}" srcOrd="0" destOrd="0" presId="urn:microsoft.com/office/officeart/2005/8/layout/hierarchy3"/>
    <dgm:cxn modelId="{853AA8D5-63AA-43D3-8212-E6AB94381D30}" type="presParOf" srcId="{639F3A66-2FAB-45C4-ABF0-93C52E820EE6}" destId="{BF8F41E2-C978-4E98-B091-C244E401A0E2}" srcOrd="1" destOrd="0" presId="urn:microsoft.com/office/officeart/2005/8/layout/hierarchy3"/>
    <dgm:cxn modelId="{1B8B4A5E-903C-424D-AAB1-9609B0DBE948}" type="presParOf" srcId="{639F3A66-2FAB-45C4-ABF0-93C52E820EE6}" destId="{4BD57944-0220-4500-A085-32C08092D26D}" srcOrd="2" destOrd="0" presId="urn:microsoft.com/office/officeart/2005/8/layout/hierarchy3"/>
    <dgm:cxn modelId="{69C1A171-18AB-48BC-8826-AB00516DE7A6}" type="presParOf" srcId="{639F3A66-2FAB-45C4-ABF0-93C52E820EE6}" destId="{4D81B104-4D79-4920-BD9C-A93FA792F1D3}" srcOrd="3" destOrd="0" presId="urn:microsoft.com/office/officeart/2005/8/layout/hierarchy3"/>
    <dgm:cxn modelId="{13B9EA2D-95E4-4447-B7FF-E9880C1A175F}" type="presParOf" srcId="{1310E9C4-2AF5-4108-AB9C-A9B3D585B975}" destId="{2B605208-9306-470A-8186-1E7FFC7D88E0}" srcOrd="1" destOrd="0" presId="urn:microsoft.com/office/officeart/2005/8/layout/hierarchy3"/>
    <dgm:cxn modelId="{671BA466-6709-4812-8D59-FC496F69B998}" type="presParOf" srcId="{2B605208-9306-470A-8186-1E7FFC7D88E0}" destId="{63AA8DEF-4CAE-41D2-A3C4-18B6FA47BCB2}" srcOrd="0" destOrd="0" presId="urn:microsoft.com/office/officeart/2005/8/layout/hierarchy3"/>
    <dgm:cxn modelId="{914DA49C-C5D2-41D2-AEAA-48A2D4CC29D2}" type="presParOf" srcId="{63AA8DEF-4CAE-41D2-A3C4-18B6FA47BCB2}" destId="{14D73E8B-B365-4178-822E-DE7D4DD0ECEA}" srcOrd="0" destOrd="0" presId="urn:microsoft.com/office/officeart/2005/8/layout/hierarchy3"/>
    <dgm:cxn modelId="{0F7DBC6C-D29A-435B-BC84-3A2CB04B86A1}" type="presParOf" srcId="{63AA8DEF-4CAE-41D2-A3C4-18B6FA47BCB2}" destId="{6466C5F8-E3B7-4CDE-BF6E-B3E5E55AA680}" srcOrd="1" destOrd="0" presId="urn:microsoft.com/office/officeart/2005/8/layout/hierarchy3"/>
    <dgm:cxn modelId="{CD2E32CD-0335-417F-B806-872E6088D86E}" type="presParOf" srcId="{2B605208-9306-470A-8186-1E7FFC7D88E0}" destId="{486CD3EA-BC31-4A9C-86CB-04D49D1243C6}" srcOrd="1" destOrd="0" presId="urn:microsoft.com/office/officeart/2005/8/layout/hierarchy3"/>
    <dgm:cxn modelId="{ECE560D5-F52B-4BEE-9593-E0E4FC409697}" type="presParOf" srcId="{486CD3EA-BC31-4A9C-86CB-04D49D1243C6}" destId="{2E9DCB28-C79C-40C5-AAF3-7705F4864AA3}" srcOrd="0" destOrd="0" presId="urn:microsoft.com/office/officeart/2005/8/layout/hierarchy3"/>
    <dgm:cxn modelId="{F7214070-47EB-424C-A4A4-EB14BA6B51AB}" type="presParOf" srcId="{486CD3EA-BC31-4A9C-86CB-04D49D1243C6}" destId="{A7B77E61-6EA2-4EA8-A638-74D21B6CCF1B}" srcOrd="1" destOrd="0" presId="urn:microsoft.com/office/officeart/2005/8/layout/hierarchy3"/>
    <dgm:cxn modelId="{8832A87C-E534-407C-9385-4CE702093338}" type="presParOf" srcId="{486CD3EA-BC31-4A9C-86CB-04D49D1243C6}" destId="{BE692745-9B6A-4581-AF86-B857C076FC8F}" srcOrd="2" destOrd="0" presId="urn:microsoft.com/office/officeart/2005/8/layout/hierarchy3"/>
    <dgm:cxn modelId="{B5B79141-BBA9-48C6-8175-0864E6E5B3B4}" type="presParOf" srcId="{486CD3EA-BC31-4A9C-86CB-04D49D1243C6}" destId="{A8992A6B-E114-4DF5-ADC8-994C98EEB92F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089854-DD3A-456B-91B5-A5A001E7CECE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E38684-8110-4DAB-A120-0C9626B370D8}">
      <dgm:prSet phldrT="[文字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zh-TW" altLang="en-US" b="1" i="0" u="none" strike="noStrike" baseline="0" dirty="0">
              <a:latin typeface="新細明體" panose="02020500000000000000" pitchFamily="18" charset="-120"/>
              <a:ea typeface="新細明體" panose="02020500000000000000" pitchFamily="18" charset="-120"/>
            </a:rPr>
            <a:t>內部</a:t>
          </a:r>
          <a:endParaRPr lang="en-US" b="1" dirty="0">
            <a:latin typeface="新細明體" panose="02020500000000000000" pitchFamily="18" charset="-120"/>
            <a:ea typeface="新細明體" panose="02020500000000000000" pitchFamily="18" charset="-120"/>
          </a:endParaRPr>
        </a:p>
      </dgm:t>
    </dgm:pt>
    <dgm:pt modelId="{04F0D796-3627-425D-B1B8-79BF9E79C69E}" type="parTrans" cxnId="{5FDEB31B-990E-44DA-8FA2-745DF66154AD}">
      <dgm:prSet/>
      <dgm:spPr/>
      <dgm:t>
        <a:bodyPr/>
        <a:lstStyle/>
        <a:p>
          <a:endParaRPr lang="en-US"/>
        </a:p>
      </dgm:t>
    </dgm:pt>
    <dgm:pt modelId="{243FF4EB-A924-4963-B738-5876E5C63300}" type="sibTrans" cxnId="{5FDEB31B-990E-44DA-8FA2-745DF66154AD}">
      <dgm:prSet/>
      <dgm:spPr/>
      <dgm:t>
        <a:bodyPr/>
        <a:lstStyle/>
        <a:p>
          <a:endParaRPr lang="en-US"/>
        </a:p>
      </dgm:t>
    </dgm:pt>
    <dgm:pt modelId="{713D058B-A2B1-4A65-A720-DD6CE4576AF5}">
      <dgm:prSet phldrT="[文字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zh-TW" altLang="en-US" b="1" i="0" u="none" strike="noStrike" baseline="0" dirty="0">
              <a:solidFill>
                <a:schemeClr val="tx1"/>
              </a:solidFill>
              <a:latin typeface="新細明體" panose="02020500000000000000" pitchFamily="18" charset="-120"/>
              <a:ea typeface="新細明體" panose="02020500000000000000" pitchFamily="18" charset="-120"/>
            </a:rPr>
            <a:t>猶太人</a:t>
          </a:r>
          <a:endParaRPr lang="en-US" b="1" dirty="0">
            <a:solidFill>
              <a:schemeClr val="tx1"/>
            </a:solidFill>
            <a:latin typeface="新細明體" panose="02020500000000000000" pitchFamily="18" charset="-120"/>
            <a:ea typeface="新細明體" panose="02020500000000000000" pitchFamily="18" charset="-120"/>
          </a:endParaRPr>
        </a:p>
      </dgm:t>
    </dgm:pt>
    <dgm:pt modelId="{C8633293-4FC4-4D0C-BF36-E93445780FF8}" type="parTrans" cxnId="{E8A444F4-9059-4995-A29E-6D63B0427A3C}">
      <dgm:prSet/>
      <dgm:spPr/>
      <dgm:t>
        <a:bodyPr/>
        <a:lstStyle/>
        <a:p>
          <a:endParaRPr lang="en-US"/>
        </a:p>
      </dgm:t>
    </dgm:pt>
    <dgm:pt modelId="{FE9D9EFD-64E9-418C-9908-F8C543C32C52}" type="sibTrans" cxnId="{E8A444F4-9059-4995-A29E-6D63B0427A3C}">
      <dgm:prSet/>
      <dgm:spPr/>
      <dgm:t>
        <a:bodyPr/>
        <a:lstStyle/>
        <a:p>
          <a:endParaRPr lang="en-US"/>
        </a:p>
      </dgm:t>
    </dgm:pt>
    <dgm:pt modelId="{4E79B47E-1E10-4FA3-83FF-27D87BC164BC}">
      <dgm:prSet phldrT="[文字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zh-CN" altLang="en-US" sz="4000" b="1" dirty="0">
              <a:latin typeface="新細明體" panose="02020500000000000000" pitchFamily="18" charset="-120"/>
              <a:ea typeface="新細明體" panose="02020500000000000000" pitchFamily="18" charset="-120"/>
            </a:rPr>
            <a:t>持守</a:t>
          </a:r>
          <a:endParaRPr lang="en-US" altLang="zh-CN" sz="4000" b="1" dirty="0">
            <a:latin typeface="新細明體" panose="02020500000000000000" pitchFamily="18" charset="-120"/>
            <a:ea typeface="新細明體" panose="02020500000000000000" pitchFamily="18" charset="-120"/>
          </a:endParaRPr>
        </a:p>
        <a:p>
          <a:pPr algn="ctr"/>
          <a:r>
            <a:rPr lang="zh-CN" altLang="en-US" sz="4000" b="1" dirty="0">
              <a:latin typeface="新細明體" panose="02020500000000000000" pitchFamily="18" charset="-120"/>
              <a:ea typeface="新細明體" panose="02020500000000000000" pitchFamily="18" charset="-120"/>
            </a:rPr>
            <a:t>信仰</a:t>
          </a:r>
          <a:endParaRPr lang="en-US" sz="4000" b="1" dirty="0">
            <a:latin typeface="新細明體" panose="02020500000000000000" pitchFamily="18" charset="-120"/>
            <a:ea typeface="新細明體" panose="02020500000000000000" pitchFamily="18" charset="-120"/>
          </a:endParaRPr>
        </a:p>
      </dgm:t>
    </dgm:pt>
    <dgm:pt modelId="{1940419E-D45B-4BBF-BFC4-EC70E826683B}" type="parTrans" cxnId="{23CFC111-A41C-4961-8056-3E560B604732}">
      <dgm:prSet/>
      <dgm:spPr/>
      <dgm:t>
        <a:bodyPr/>
        <a:lstStyle/>
        <a:p>
          <a:endParaRPr lang="en-US"/>
        </a:p>
      </dgm:t>
    </dgm:pt>
    <dgm:pt modelId="{96536101-6419-4BEE-812B-52991B458278}" type="sibTrans" cxnId="{23CFC111-A41C-4961-8056-3E560B604732}">
      <dgm:prSet/>
      <dgm:spPr/>
      <dgm:t>
        <a:bodyPr/>
        <a:lstStyle/>
        <a:p>
          <a:endParaRPr lang="en-US"/>
        </a:p>
      </dgm:t>
    </dgm:pt>
    <dgm:pt modelId="{416C6BA7-5E9E-4678-B76B-752313D71CEE}">
      <dgm:prSet phldrT="[文字]"/>
      <dgm:spPr>
        <a:solidFill>
          <a:srgbClr val="002060"/>
        </a:solidFill>
      </dgm:spPr>
      <dgm:t>
        <a:bodyPr/>
        <a:lstStyle/>
        <a:p>
          <a:r>
            <a:rPr lang="zh-CN" altLang="en-US" b="1" i="0" u="none" strike="noStrike" baseline="0" dirty="0">
              <a:latin typeface="新細明體" panose="02020500000000000000" pitchFamily="18" charset="-120"/>
              <a:ea typeface="新細明體" panose="02020500000000000000" pitchFamily="18" charset="-120"/>
            </a:rPr>
            <a:t>外</a:t>
          </a:r>
          <a:r>
            <a:rPr lang="zh-TW" altLang="en-US" b="1" i="0" u="none" strike="noStrike" baseline="0" dirty="0">
              <a:latin typeface="新細明體" panose="02020500000000000000" pitchFamily="18" charset="-120"/>
              <a:ea typeface="新細明體" panose="02020500000000000000" pitchFamily="18" charset="-120"/>
            </a:rPr>
            <a:t>部</a:t>
          </a:r>
          <a:endParaRPr lang="en-US" b="1" dirty="0">
            <a:latin typeface="新細明體" panose="02020500000000000000" pitchFamily="18" charset="-120"/>
            <a:ea typeface="新細明體" panose="02020500000000000000" pitchFamily="18" charset="-120"/>
          </a:endParaRPr>
        </a:p>
      </dgm:t>
    </dgm:pt>
    <dgm:pt modelId="{6CAADF1B-5DBF-489B-ADF4-F179533B05D8}" type="parTrans" cxnId="{AEE655A6-3DF3-48A3-A91C-F269B8A14344}">
      <dgm:prSet/>
      <dgm:spPr/>
      <dgm:t>
        <a:bodyPr/>
        <a:lstStyle/>
        <a:p>
          <a:endParaRPr lang="en-US"/>
        </a:p>
      </dgm:t>
    </dgm:pt>
    <dgm:pt modelId="{06E66C02-9BDA-47A3-A0E5-79BC60B06CC7}" type="sibTrans" cxnId="{AEE655A6-3DF3-48A3-A91C-F269B8A14344}">
      <dgm:prSet/>
      <dgm:spPr/>
      <dgm:t>
        <a:bodyPr/>
        <a:lstStyle/>
        <a:p>
          <a:endParaRPr lang="en-US"/>
        </a:p>
      </dgm:t>
    </dgm:pt>
    <dgm:pt modelId="{C72BAE59-5241-440F-B118-0D70275D69F9}">
      <dgm:prSet phldrT="[文字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zh-CN" altLang="en-US" b="1" dirty="0">
              <a:solidFill>
                <a:schemeClr val="tx1"/>
              </a:solidFill>
              <a:latin typeface="新細明體" panose="02020500000000000000" pitchFamily="18" charset="-120"/>
              <a:ea typeface="新細明體" panose="02020500000000000000" pitchFamily="18" charset="-120"/>
            </a:rPr>
            <a:t>外邦人</a:t>
          </a:r>
          <a:endParaRPr lang="en-US" b="1" dirty="0">
            <a:solidFill>
              <a:schemeClr val="tx1"/>
            </a:solidFill>
            <a:latin typeface="新細明體" panose="02020500000000000000" pitchFamily="18" charset="-120"/>
            <a:ea typeface="新細明體" panose="02020500000000000000" pitchFamily="18" charset="-120"/>
          </a:endParaRPr>
        </a:p>
      </dgm:t>
    </dgm:pt>
    <dgm:pt modelId="{11BA5E82-F5E3-4587-85A4-4A8DCC658FC1}" type="parTrans" cxnId="{4070CC40-D84D-4DB6-A5AA-4A9907F33DD9}">
      <dgm:prSet/>
      <dgm:spPr/>
      <dgm:t>
        <a:bodyPr/>
        <a:lstStyle/>
        <a:p>
          <a:endParaRPr lang="en-US"/>
        </a:p>
      </dgm:t>
    </dgm:pt>
    <dgm:pt modelId="{BB025081-9818-4B2D-B514-E452040076B2}" type="sibTrans" cxnId="{4070CC40-D84D-4DB6-A5AA-4A9907F33DD9}">
      <dgm:prSet/>
      <dgm:spPr/>
      <dgm:t>
        <a:bodyPr/>
        <a:lstStyle/>
        <a:p>
          <a:endParaRPr lang="en-US"/>
        </a:p>
      </dgm:t>
    </dgm:pt>
    <dgm:pt modelId="{2D6DD5E3-CD3B-4BD7-90E9-36D4F7BF402B}">
      <dgm:prSet phldrT="[文字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algn="ctr"/>
          <a:r>
            <a:rPr lang="zh-CN" altLang="en-US" sz="4000" b="1" dirty="0">
              <a:latin typeface="新細明體" panose="02020500000000000000" pitchFamily="18" charset="-120"/>
              <a:ea typeface="新細明體" panose="02020500000000000000" pitchFamily="18" charset="-120"/>
            </a:rPr>
            <a:t>解釋</a:t>
          </a:r>
          <a:endParaRPr lang="en-US" altLang="zh-CN" sz="4000" b="1" dirty="0">
            <a:latin typeface="新細明體" panose="02020500000000000000" pitchFamily="18" charset="-120"/>
            <a:ea typeface="新細明體" panose="02020500000000000000" pitchFamily="18" charset="-120"/>
          </a:endParaRPr>
        </a:p>
        <a:p>
          <a:pPr algn="ctr"/>
          <a:r>
            <a:rPr lang="zh-CN" altLang="en-US" sz="4000" b="1" dirty="0">
              <a:latin typeface="新細明體" panose="02020500000000000000" pitchFamily="18" charset="-120"/>
              <a:ea typeface="新細明體" panose="02020500000000000000" pitchFamily="18" charset="-120"/>
            </a:rPr>
            <a:t>信仰</a:t>
          </a:r>
          <a:endParaRPr lang="en-US" sz="4000" b="1" dirty="0">
            <a:latin typeface="新細明體" panose="02020500000000000000" pitchFamily="18" charset="-120"/>
            <a:ea typeface="新細明體" panose="02020500000000000000" pitchFamily="18" charset="-120"/>
          </a:endParaRPr>
        </a:p>
      </dgm:t>
    </dgm:pt>
    <dgm:pt modelId="{855E1144-7544-4EEC-8990-16E5108D4B8D}" type="parTrans" cxnId="{4BD3D183-D56A-419E-9DC0-B37CF13A8166}">
      <dgm:prSet/>
      <dgm:spPr/>
      <dgm:t>
        <a:bodyPr/>
        <a:lstStyle/>
        <a:p>
          <a:endParaRPr lang="en-US"/>
        </a:p>
      </dgm:t>
    </dgm:pt>
    <dgm:pt modelId="{0665FA6A-897D-44FC-83AA-0AA2CCA16B81}" type="sibTrans" cxnId="{4BD3D183-D56A-419E-9DC0-B37CF13A8166}">
      <dgm:prSet/>
      <dgm:spPr/>
      <dgm:t>
        <a:bodyPr/>
        <a:lstStyle/>
        <a:p>
          <a:endParaRPr lang="en-US"/>
        </a:p>
      </dgm:t>
    </dgm:pt>
    <dgm:pt modelId="{25B0C176-A1E7-4BF3-AE93-2651979539C7}" type="pres">
      <dgm:prSet presAssocID="{EF089854-DD3A-456B-91B5-A5A001E7CECE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B0D31F6A-A16D-4DD0-B474-E66F99C1AE20}" type="pres">
      <dgm:prSet presAssocID="{74E38684-8110-4DAB-A120-0C9626B370D8}" presName="posSpace" presStyleCnt="0"/>
      <dgm:spPr/>
    </dgm:pt>
    <dgm:pt modelId="{23720893-70F3-4BED-BD99-6AAC1CCB6851}" type="pres">
      <dgm:prSet presAssocID="{74E38684-8110-4DAB-A120-0C9626B370D8}" presName="vertFlow" presStyleCnt="0"/>
      <dgm:spPr/>
    </dgm:pt>
    <dgm:pt modelId="{22E19B34-E2EB-488B-89D0-52E4C84F2B08}" type="pres">
      <dgm:prSet presAssocID="{74E38684-8110-4DAB-A120-0C9626B370D8}" presName="topSpace" presStyleCnt="0"/>
      <dgm:spPr/>
    </dgm:pt>
    <dgm:pt modelId="{165C761C-FAE8-45A3-9A42-8DF137D3C7CB}" type="pres">
      <dgm:prSet presAssocID="{74E38684-8110-4DAB-A120-0C9626B370D8}" presName="firstComp" presStyleCnt="0"/>
      <dgm:spPr/>
    </dgm:pt>
    <dgm:pt modelId="{EC3408A9-3E1C-4F88-B4DE-D91EEB6F6CAA}" type="pres">
      <dgm:prSet presAssocID="{74E38684-8110-4DAB-A120-0C9626B370D8}" presName="firstChild" presStyleLbl="bgAccFollowNode1" presStyleIdx="0" presStyleCnt="4"/>
      <dgm:spPr/>
      <dgm:t>
        <a:bodyPr/>
        <a:lstStyle/>
        <a:p>
          <a:endParaRPr lang="zh-TW" altLang="en-US"/>
        </a:p>
      </dgm:t>
    </dgm:pt>
    <dgm:pt modelId="{BFC45C8B-03BD-4A6C-8BAC-E7988A89CEFC}" type="pres">
      <dgm:prSet presAssocID="{74E38684-8110-4DAB-A120-0C9626B370D8}" presName="firstChildTx" presStyleLbl="b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D8AFA96-46A7-4970-9F67-BCE613E8E883}" type="pres">
      <dgm:prSet presAssocID="{4E79B47E-1E10-4FA3-83FF-27D87BC164BC}" presName="comp" presStyleCnt="0"/>
      <dgm:spPr/>
    </dgm:pt>
    <dgm:pt modelId="{C2F956E5-13ED-41A4-A2BB-451D25E3753E}" type="pres">
      <dgm:prSet presAssocID="{4E79B47E-1E10-4FA3-83FF-27D87BC164BC}" presName="child" presStyleLbl="bgAccFollowNode1" presStyleIdx="1" presStyleCnt="4"/>
      <dgm:spPr/>
      <dgm:t>
        <a:bodyPr/>
        <a:lstStyle/>
        <a:p>
          <a:endParaRPr lang="zh-TW" altLang="en-US"/>
        </a:p>
      </dgm:t>
    </dgm:pt>
    <dgm:pt modelId="{677DD41E-A27F-4584-BDED-804E4555FDF5}" type="pres">
      <dgm:prSet presAssocID="{4E79B47E-1E10-4FA3-83FF-27D87BC164BC}" presName="childTx" presStyleLbl="b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69099B2-98F4-4CB2-8457-53FAFB105335}" type="pres">
      <dgm:prSet presAssocID="{74E38684-8110-4DAB-A120-0C9626B370D8}" presName="negSpace" presStyleCnt="0"/>
      <dgm:spPr/>
    </dgm:pt>
    <dgm:pt modelId="{42AECF97-51E8-4AF9-8FD3-849E81FB45D0}" type="pres">
      <dgm:prSet presAssocID="{74E38684-8110-4DAB-A120-0C9626B370D8}" presName="circle" presStyleLbl="node1" presStyleIdx="0" presStyleCnt="2"/>
      <dgm:spPr/>
      <dgm:t>
        <a:bodyPr/>
        <a:lstStyle/>
        <a:p>
          <a:endParaRPr lang="zh-TW" altLang="en-US"/>
        </a:p>
      </dgm:t>
    </dgm:pt>
    <dgm:pt modelId="{845EE683-9FD8-4B6E-BD10-D78D84FACC6F}" type="pres">
      <dgm:prSet presAssocID="{243FF4EB-A924-4963-B738-5876E5C63300}" presName="transSpace" presStyleCnt="0"/>
      <dgm:spPr/>
    </dgm:pt>
    <dgm:pt modelId="{0230B7DE-813A-4CCB-A89E-7366930FDBE4}" type="pres">
      <dgm:prSet presAssocID="{416C6BA7-5E9E-4678-B76B-752313D71CEE}" presName="posSpace" presStyleCnt="0"/>
      <dgm:spPr/>
    </dgm:pt>
    <dgm:pt modelId="{ED40F501-93B1-47FD-A3F5-92E2B431A133}" type="pres">
      <dgm:prSet presAssocID="{416C6BA7-5E9E-4678-B76B-752313D71CEE}" presName="vertFlow" presStyleCnt="0"/>
      <dgm:spPr/>
    </dgm:pt>
    <dgm:pt modelId="{58C08DE3-4A7D-45DC-A05A-B2284E1F478F}" type="pres">
      <dgm:prSet presAssocID="{416C6BA7-5E9E-4678-B76B-752313D71CEE}" presName="topSpace" presStyleCnt="0"/>
      <dgm:spPr/>
    </dgm:pt>
    <dgm:pt modelId="{366FEB9D-F7F9-47C3-8CE3-A98F025A0B73}" type="pres">
      <dgm:prSet presAssocID="{416C6BA7-5E9E-4678-B76B-752313D71CEE}" presName="firstComp" presStyleCnt="0"/>
      <dgm:spPr/>
    </dgm:pt>
    <dgm:pt modelId="{EDADBDB2-55C7-4B53-8833-64EB21CD3002}" type="pres">
      <dgm:prSet presAssocID="{416C6BA7-5E9E-4678-B76B-752313D71CEE}" presName="firstChild" presStyleLbl="bgAccFollowNode1" presStyleIdx="2" presStyleCnt="4"/>
      <dgm:spPr/>
      <dgm:t>
        <a:bodyPr/>
        <a:lstStyle/>
        <a:p>
          <a:endParaRPr lang="zh-TW" altLang="en-US"/>
        </a:p>
      </dgm:t>
    </dgm:pt>
    <dgm:pt modelId="{779B5788-040E-49C0-AF7C-4346DC112D50}" type="pres">
      <dgm:prSet presAssocID="{416C6BA7-5E9E-4678-B76B-752313D71CEE}" presName="firstChildTx" presStyleLbl="b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7A17465-0B02-4591-B395-E942877E61AF}" type="pres">
      <dgm:prSet presAssocID="{2D6DD5E3-CD3B-4BD7-90E9-36D4F7BF402B}" presName="comp" presStyleCnt="0"/>
      <dgm:spPr/>
    </dgm:pt>
    <dgm:pt modelId="{F14E6CCD-AC16-4736-8B06-4E7FE6474302}" type="pres">
      <dgm:prSet presAssocID="{2D6DD5E3-CD3B-4BD7-90E9-36D4F7BF402B}" presName="child" presStyleLbl="bgAccFollowNode1" presStyleIdx="3" presStyleCnt="4"/>
      <dgm:spPr/>
      <dgm:t>
        <a:bodyPr/>
        <a:lstStyle/>
        <a:p>
          <a:endParaRPr lang="zh-TW" altLang="en-US"/>
        </a:p>
      </dgm:t>
    </dgm:pt>
    <dgm:pt modelId="{5BB51EDB-1AF8-48B0-8D1E-4D611A7C31BD}" type="pres">
      <dgm:prSet presAssocID="{2D6DD5E3-CD3B-4BD7-90E9-36D4F7BF402B}" presName="childTx" presStyleLbl="b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C393DAE-BD99-41E9-AFAC-AA5A55D74E13}" type="pres">
      <dgm:prSet presAssocID="{416C6BA7-5E9E-4678-B76B-752313D71CEE}" presName="negSpace" presStyleCnt="0"/>
      <dgm:spPr/>
    </dgm:pt>
    <dgm:pt modelId="{9097F69D-0B10-4119-BBF2-DB10B705753A}" type="pres">
      <dgm:prSet presAssocID="{416C6BA7-5E9E-4678-B76B-752313D71CEE}" presName="circle" presStyleLbl="node1" presStyleIdx="1" presStyleCnt="2"/>
      <dgm:spPr/>
      <dgm:t>
        <a:bodyPr/>
        <a:lstStyle/>
        <a:p>
          <a:endParaRPr lang="zh-TW" altLang="en-US"/>
        </a:p>
      </dgm:t>
    </dgm:pt>
  </dgm:ptLst>
  <dgm:cxnLst>
    <dgm:cxn modelId="{23CFC111-A41C-4961-8056-3E560B604732}" srcId="{74E38684-8110-4DAB-A120-0C9626B370D8}" destId="{4E79B47E-1E10-4FA3-83FF-27D87BC164BC}" srcOrd="1" destOrd="0" parTransId="{1940419E-D45B-4BBF-BFC4-EC70E826683B}" sibTransId="{96536101-6419-4BEE-812B-52991B458278}"/>
    <dgm:cxn modelId="{E8A444F4-9059-4995-A29E-6D63B0427A3C}" srcId="{74E38684-8110-4DAB-A120-0C9626B370D8}" destId="{713D058B-A2B1-4A65-A720-DD6CE4576AF5}" srcOrd="0" destOrd="0" parTransId="{C8633293-4FC4-4D0C-BF36-E93445780FF8}" sibTransId="{FE9D9EFD-64E9-418C-9908-F8C543C32C52}"/>
    <dgm:cxn modelId="{4BD3D183-D56A-419E-9DC0-B37CF13A8166}" srcId="{416C6BA7-5E9E-4678-B76B-752313D71CEE}" destId="{2D6DD5E3-CD3B-4BD7-90E9-36D4F7BF402B}" srcOrd="1" destOrd="0" parTransId="{855E1144-7544-4EEC-8990-16E5108D4B8D}" sibTransId="{0665FA6A-897D-44FC-83AA-0AA2CCA16B81}"/>
    <dgm:cxn modelId="{DA56C10A-FDAC-4AEF-8741-57948B3EE741}" type="presOf" srcId="{713D058B-A2B1-4A65-A720-DD6CE4576AF5}" destId="{BFC45C8B-03BD-4A6C-8BAC-E7988A89CEFC}" srcOrd="1" destOrd="0" presId="urn:microsoft.com/office/officeart/2005/8/layout/hList9"/>
    <dgm:cxn modelId="{456267D0-FEF3-4E0F-ADC4-750279F2A378}" type="presOf" srcId="{2D6DD5E3-CD3B-4BD7-90E9-36D4F7BF402B}" destId="{5BB51EDB-1AF8-48B0-8D1E-4D611A7C31BD}" srcOrd="1" destOrd="0" presId="urn:microsoft.com/office/officeart/2005/8/layout/hList9"/>
    <dgm:cxn modelId="{7EC05E1F-ACFD-4E9F-A001-25E5C7E27C00}" type="presOf" srcId="{4E79B47E-1E10-4FA3-83FF-27D87BC164BC}" destId="{C2F956E5-13ED-41A4-A2BB-451D25E3753E}" srcOrd="0" destOrd="0" presId="urn:microsoft.com/office/officeart/2005/8/layout/hList9"/>
    <dgm:cxn modelId="{42587AF8-93CE-4CF8-B0B3-5DB993CE48D9}" type="presOf" srcId="{C72BAE59-5241-440F-B118-0D70275D69F9}" destId="{EDADBDB2-55C7-4B53-8833-64EB21CD3002}" srcOrd="0" destOrd="0" presId="urn:microsoft.com/office/officeart/2005/8/layout/hList9"/>
    <dgm:cxn modelId="{68173424-4025-4892-AB22-B9DF2889EC82}" type="presOf" srcId="{C72BAE59-5241-440F-B118-0D70275D69F9}" destId="{779B5788-040E-49C0-AF7C-4346DC112D50}" srcOrd="1" destOrd="0" presId="urn:microsoft.com/office/officeart/2005/8/layout/hList9"/>
    <dgm:cxn modelId="{4070CC40-D84D-4DB6-A5AA-4A9907F33DD9}" srcId="{416C6BA7-5E9E-4678-B76B-752313D71CEE}" destId="{C72BAE59-5241-440F-B118-0D70275D69F9}" srcOrd="0" destOrd="0" parTransId="{11BA5E82-F5E3-4587-85A4-4A8DCC658FC1}" sibTransId="{BB025081-9818-4B2D-B514-E452040076B2}"/>
    <dgm:cxn modelId="{554C205E-A2E3-4FCC-8AD1-8D413A73F936}" type="presOf" srcId="{2D6DD5E3-CD3B-4BD7-90E9-36D4F7BF402B}" destId="{F14E6CCD-AC16-4736-8B06-4E7FE6474302}" srcOrd="0" destOrd="0" presId="urn:microsoft.com/office/officeart/2005/8/layout/hList9"/>
    <dgm:cxn modelId="{AEE655A6-3DF3-48A3-A91C-F269B8A14344}" srcId="{EF089854-DD3A-456B-91B5-A5A001E7CECE}" destId="{416C6BA7-5E9E-4678-B76B-752313D71CEE}" srcOrd="1" destOrd="0" parTransId="{6CAADF1B-5DBF-489B-ADF4-F179533B05D8}" sibTransId="{06E66C02-9BDA-47A3-A0E5-79BC60B06CC7}"/>
    <dgm:cxn modelId="{10467D85-30AE-431D-97EA-E20E9B72B51B}" type="presOf" srcId="{4E79B47E-1E10-4FA3-83FF-27D87BC164BC}" destId="{677DD41E-A27F-4584-BDED-804E4555FDF5}" srcOrd="1" destOrd="0" presId="urn:microsoft.com/office/officeart/2005/8/layout/hList9"/>
    <dgm:cxn modelId="{5FE72E7D-6678-40D3-A8CC-C2E912FB0F94}" type="presOf" srcId="{EF089854-DD3A-456B-91B5-A5A001E7CECE}" destId="{25B0C176-A1E7-4BF3-AE93-2651979539C7}" srcOrd="0" destOrd="0" presId="urn:microsoft.com/office/officeart/2005/8/layout/hList9"/>
    <dgm:cxn modelId="{31ECED86-68E2-4C76-992B-69AE87E05130}" type="presOf" srcId="{713D058B-A2B1-4A65-A720-DD6CE4576AF5}" destId="{EC3408A9-3E1C-4F88-B4DE-D91EEB6F6CAA}" srcOrd="0" destOrd="0" presId="urn:microsoft.com/office/officeart/2005/8/layout/hList9"/>
    <dgm:cxn modelId="{5FDEB31B-990E-44DA-8FA2-745DF66154AD}" srcId="{EF089854-DD3A-456B-91B5-A5A001E7CECE}" destId="{74E38684-8110-4DAB-A120-0C9626B370D8}" srcOrd="0" destOrd="0" parTransId="{04F0D796-3627-425D-B1B8-79BF9E79C69E}" sibTransId="{243FF4EB-A924-4963-B738-5876E5C63300}"/>
    <dgm:cxn modelId="{DEFB1950-F9A4-49BC-9F43-1B036D8FB5A1}" type="presOf" srcId="{416C6BA7-5E9E-4678-B76B-752313D71CEE}" destId="{9097F69D-0B10-4119-BBF2-DB10B705753A}" srcOrd="0" destOrd="0" presId="urn:microsoft.com/office/officeart/2005/8/layout/hList9"/>
    <dgm:cxn modelId="{125F9EE6-7DC9-42E4-9F61-93048E0B11AA}" type="presOf" srcId="{74E38684-8110-4DAB-A120-0C9626B370D8}" destId="{42AECF97-51E8-4AF9-8FD3-849E81FB45D0}" srcOrd="0" destOrd="0" presId="urn:microsoft.com/office/officeart/2005/8/layout/hList9"/>
    <dgm:cxn modelId="{11BB9471-7576-416B-BCD4-51728207CFFE}" type="presParOf" srcId="{25B0C176-A1E7-4BF3-AE93-2651979539C7}" destId="{B0D31F6A-A16D-4DD0-B474-E66F99C1AE20}" srcOrd="0" destOrd="0" presId="urn:microsoft.com/office/officeart/2005/8/layout/hList9"/>
    <dgm:cxn modelId="{1D614861-4675-448F-957A-646FB8610096}" type="presParOf" srcId="{25B0C176-A1E7-4BF3-AE93-2651979539C7}" destId="{23720893-70F3-4BED-BD99-6AAC1CCB6851}" srcOrd="1" destOrd="0" presId="urn:microsoft.com/office/officeart/2005/8/layout/hList9"/>
    <dgm:cxn modelId="{D8212ED8-4747-442F-BE2D-574846E6593E}" type="presParOf" srcId="{23720893-70F3-4BED-BD99-6AAC1CCB6851}" destId="{22E19B34-E2EB-488B-89D0-52E4C84F2B08}" srcOrd="0" destOrd="0" presId="urn:microsoft.com/office/officeart/2005/8/layout/hList9"/>
    <dgm:cxn modelId="{BB71C3B5-A50E-478B-9952-1C4C2A1BC133}" type="presParOf" srcId="{23720893-70F3-4BED-BD99-6AAC1CCB6851}" destId="{165C761C-FAE8-45A3-9A42-8DF137D3C7CB}" srcOrd="1" destOrd="0" presId="urn:microsoft.com/office/officeart/2005/8/layout/hList9"/>
    <dgm:cxn modelId="{B9B18E09-E470-4A2E-8B31-85D4105AB7B0}" type="presParOf" srcId="{165C761C-FAE8-45A3-9A42-8DF137D3C7CB}" destId="{EC3408A9-3E1C-4F88-B4DE-D91EEB6F6CAA}" srcOrd="0" destOrd="0" presId="urn:microsoft.com/office/officeart/2005/8/layout/hList9"/>
    <dgm:cxn modelId="{E55A5A58-A546-4065-89C6-B9E51F6A39F1}" type="presParOf" srcId="{165C761C-FAE8-45A3-9A42-8DF137D3C7CB}" destId="{BFC45C8B-03BD-4A6C-8BAC-E7988A89CEFC}" srcOrd="1" destOrd="0" presId="urn:microsoft.com/office/officeart/2005/8/layout/hList9"/>
    <dgm:cxn modelId="{84677BAD-60E1-440F-9280-57284930417D}" type="presParOf" srcId="{23720893-70F3-4BED-BD99-6AAC1CCB6851}" destId="{8D8AFA96-46A7-4970-9F67-BCE613E8E883}" srcOrd="2" destOrd="0" presId="urn:microsoft.com/office/officeart/2005/8/layout/hList9"/>
    <dgm:cxn modelId="{E42588A9-64C4-470B-8F1E-6FD0EACFCD62}" type="presParOf" srcId="{8D8AFA96-46A7-4970-9F67-BCE613E8E883}" destId="{C2F956E5-13ED-41A4-A2BB-451D25E3753E}" srcOrd="0" destOrd="0" presId="urn:microsoft.com/office/officeart/2005/8/layout/hList9"/>
    <dgm:cxn modelId="{6225AB18-3F3F-4149-8AD7-1B0E793A5EBC}" type="presParOf" srcId="{8D8AFA96-46A7-4970-9F67-BCE613E8E883}" destId="{677DD41E-A27F-4584-BDED-804E4555FDF5}" srcOrd="1" destOrd="0" presId="urn:microsoft.com/office/officeart/2005/8/layout/hList9"/>
    <dgm:cxn modelId="{8D3734B6-26CC-4A3D-A85B-A474F5E10AA9}" type="presParOf" srcId="{25B0C176-A1E7-4BF3-AE93-2651979539C7}" destId="{469099B2-98F4-4CB2-8457-53FAFB105335}" srcOrd="2" destOrd="0" presId="urn:microsoft.com/office/officeart/2005/8/layout/hList9"/>
    <dgm:cxn modelId="{2721C92B-8A17-4D23-B04E-A2F33BD0F662}" type="presParOf" srcId="{25B0C176-A1E7-4BF3-AE93-2651979539C7}" destId="{42AECF97-51E8-4AF9-8FD3-849E81FB45D0}" srcOrd="3" destOrd="0" presId="urn:microsoft.com/office/officeart/2005/8/layout/hList9"/>
    <dgm:cxn modelId="{C86EC63B-BB09-4736-BED8-3322F61B38F9}" type="presParOf" srcId="{25B0C176-A1E7-4BF3-AE93-2651979539C7}" destId="{845EE683-9FD8-4B6E-BD10-D78D84FACC6F}" srcOrd="4" destOrd="0" presId="urn:microsoft.com/office/officeart/2005/8/layout/hList9"/>
    <dgm:cxn modelId="{19326AB2-5382-4522-95CB-56825FD9DD9F}" type="presParOf" srcId="{25B0C176-A1E7-4BF3-AE93-2651979539C7}" destId="{0230B7DE-813A-4CCB-A89E-7366930FDBE4}" srcOrd="5" destOrd="0" presId="urn:microsoft.com/office/officeart/2005/8/layout/hList9"/>
    <dgm:cxn modelId="{72F159DD-3366-4F09-8B35-3CA891ECBF49}" type="presParOf" srcId="{25B0C176-A1E7-4BF3-AE93-2651979539C7}" destId="{ED40F501-93B1-47FD-A3F5-92E2B431A133}" srcOrd="6" destOrd="0" presId="urn:microsoft.com/office/officeart/2005/8/layout/hList9"/>
    <dgm:cxn modelId="{D17CE68E-4FCD-455A-9790-E3CC784A1A68}" type="presParOf" srcId="{ED40F501-93B1-47FD-A3F5-92E2B431A133}" destId="{58C08DE3-4A7D-45DC-A05A-B2284E1F478F}" srcOrd="0" destOrd="0" presId="urn:microsoft.com/office/officeart/2005/8/layout/hList9"/>
    <dgm:cxn modelId="{4B71AB0D-2F0C-44FF-8067-7908D321032B}" type="presParOf" srcId="{ED40F501-93B1-47FD-A3F5-92E2B431A133}" destId="{366FEB9D-F7F9-47C3-8CE3-A98F025A0B73}" srcOrd="1" destOrd="0" presId="urn:microsoft.com/office/officeart/2005/8/layout/hList9"/>
    <dgm:cxn modelId="{D6F9B918-A338-4264-B0CD-C64051A93884}" type="presParOf" srcId="{366FEB9D-F7F9-47C3-8CE3-A98F025A0B73}" destId="{EDADBDB2-55C7-4B53-8833-64EB21CD3002}" srcOrd="0" destOrd="0" presId="urn:microsoft.com/office/officeart/2005/8/layout/hList9"/>
    <dgm:cxn modelId="{7F1BAE76-C9C1-4E64-BB17-57F5084A52B1}" type="presParOf" srcId="{366FEB9D-F7F9-47C3-8CE3-A98F025A0B73}" destId="{779B5788-040E-49C0-AF7C-4346DC112D50}" srcOrd="1" destOrd="0" presId="urn:microsoft.com/office/officeart/2005/8/layout/hList9"/>
    <dgm:cxn modelId="{E9366FA5-3C8F-41A0-BF7C-EB6DC7B8E369}" type="presParOf" srcId="{ED40F501-93B1-47FD-A3F5-92E2B431A133}" destId="{07A17465-0B02-4591-B395-E942877E61AF}" srcOrd="2" destOrd="0" presId="urn:microsoft.com/office/officeart/2005/8/layout/hList9"/>
    <dgm:cxn modelId="{79E2D928-71CF-43BD-99A4-565509D595A0}" type="presParOf" srcId="{07A17465-0B02-4591-B395-E942877E61AF}" destId="{F14E6CCD-AC16-4736-8B06-4E7FE6474302}" srcOrd="0" destOrd="0" presId="urn:microsoft.com/office/officeart/2005/8/layout/hList9"/>
    <dgm:cxn modelId="{F8832C67-4D66-4D7D-A70F-7899E98A2B8B}" type="presParOf" srcId="{07A17465-0B02-4591-B395-E942877E61AF}" destId="{5BB51EDB-1AF8-48B0-8D1E-4D611A7C31BD}" srcOrd="1" destOrd="0" presId="urn:microsoft.com/office/officeart/2005/8/layout/hList9"/>
    <dgm:cxn modelId="{7DEC8E10-713D-4E17-9D70-E33A389DB7DF}" type="presParOf" srcId="{25B0C176-A1E7-4BF3-AE93-2651979539C7}" destId="{1C393DAE-BD99-41E9-AFAC-AA5A55D74E13}" srcOrd="7" destOrd="0" presId="urn:microsoft.com/office/officeart/2005/8/layout/hList9"/>
    <dgm:cxn modelId="{00E88396-AFE3-4949-B478-542B2AC15E62}" type="presParOf" srcId="{25B0C176-A1E7-4BF3-AE93-2651979539C7}" destId="{9097F69D-0B10-4119-BBF2-DB10B705753A}" srcOrd="8" destOrd="0" presId="urn:microsoft.com/office/officeart/2005/8/layout/hList9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A4D882-683C-4223-94F2-D335EDF62930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5993A9E3-2A9A-401D-B92D-74303A2C518A}">
      <dgm:prSet phldrT="[文字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zh-CN" altLang="en-US" b="1" dirty="0" smtClean="0">
              <a:latin typeface="新細明體" pitchFamily="18" charset="-120"/>
              <a:ea typeface="新細明體" pitchFamily="18" charset="-120"/>
            </a:rPr>
            <a:t>塔納赫 </a:t>
          </a:r>
          <a:r>
            <a:rPr lang="en-US" altLang="zh-CN" b="1" dirty="0" smtClean="0">
              <a:latin typeface="新細明體" pitchFamily="18" charset="-120"/>
              <a:ea typeface="新細明體" pitchFamily="18" charset="-120"/>
            </a:rPr>
            <a:t>- </a:t>
          </a:r>
          <a:r>
            <a:rPr lang="zh-CN" altLang="en-US" b="1" dirty="0" smtClean="0">
              <a:solidFill>
                <a:srgbClr val="FFFF00"/>
              </a:solidFill>
              <a:latin typeface="新細明體" pitchFamily="18" charset="-120"/>
              <a:ea typeface="新細明體" pitchFamily="18" charset="-120"/>
            </a:rPr>
            <a:t>希伯來文</a:t>
          </a:r>
          <a:r>
            <a:rPr lang="zh-CN" altLang="en-US" b="1" dirty="0" smtClean="0">
              <a:latin typeface="新細明體" pitchFamily="18" charset="-120"/>
              <a:ea typeface="新細明體" pitchFamily="18" charset="-120"/>
            </a:rPr>
            <a:t>舊約</a:t>
          </a:r>
          <a:endParaRPr lang="zh-TW" altLang="en-US" b="1" dirty="0">
            <a:latin typeface="新細明體" pitchFamily="18" charset="-120"/>
            <a:ea typeface="新細明體" pitchFamily="18" charset="-120"/>
          </a:endParaRPr>
        </a:p>
      </dgm:t>
    </dgm:pt>
    <dgm:pt modelId="{20BF2B2A-6B60-4BF8-8762-11B4BB0C340B}" type="parTrans" cxnId="{721E1CF9-8B1E-455A-8042-7F99153334E8}">
      <dgm:prSet/>
      <dgm:spPr/>
      <dgm:t>
        <a:bodyPr/>
        <a:lstStyle/>
        <a:p>
          <a:endParaRPr lang="zh-TW" altLang="en-US"/>
        </a:p>
      </dgm:t>
    </dgm:pt>
    <dgm:pt modelId="{A5F837E3-7760-4EB1-B551-B951B175CC93}" type="sibTrans" cxnId="{721E1CF9-8B1E-455A-8042-7F99153334E8}">
      <dgm:prSet/>
      <dgm:spPr>
        <a:solidFill>
          <a:srgbClr val="FFFF00">
            <a:alpha val="90000"/>
          </a:srgbClr>
        </a:solidFill>
      </dgm:spPr>
      <dgm:t>
        <a:bodyPr/>
        <a:lstStyle/>
        <a:p>
          <a:endParaRPr lang="zh-TW" altLang="en-US" b="1">
            <a:latin typeface="新細明體" pitchFamily="18" charset="-120"/>
            <a:ea typeface="新細明體" pitchFamily="18" charset="-120"/>
          </a:endParaRPr>
        </a:p>
      </dgm:t>
    </dgm:pt>
    <dgm:pt modelId="{1DBAAAB5-55C6-4926-B838-E7E8EA365015}">
      <dgm:prSet phldrT="[文字]"/>
      <dgm:spPr>
        <a:solidFill>
          <a:srgbClr val="002060"/>
        </a:solidFill>
      </dgm:spPr>
      <dgm:t>
        <a:bodyPr/>
        <a:lstStyle/>
        <a:p>
          <a:r>
            <a:rPr lang="zh-CN" altLang="en-US" b="1" dirty="0" smtClean="0">
              <a:latin typeface="新細明體" pitchFamily="18" charset="-120"/>
              <a:ea typeface="新細明體" pitchFamily="18" charset="-120"/>
            </a:rPr>
            <a:t>七十士譯本 </a:t>
          </a:r>
          <a:r>
            <a:rPr lang="en-US" altLang="zh-CN" b="1" dirty="0" smtClean="0">
              <a:latin typeface="新細明體" pitchFamily="18" charset="-120"/>
              <a:ea typeface="新細明體" pitchFamily="18" charset="-120"/>
            </a:rPr>
            <a:t>- </a:t>
          </a:r>
          <a:r>
            <a:rPr lang="zh-CN" altLang="en-US" b="1" dirty="0" smtClean="0">
              <a:solidFill>
                <a:srgbClr val="FFFF00"/>
              </a:solidFill>
              <a:latin typeface="新細明體" pitchFamily="18" charset="-120"/>
              <a:ea typeface="新細明體" pitchFamily="18" charset="-120"/>
            </a:rPr>
            <a:t>希臘文</a:t>
          </a:r>
          <a:r>
            <a:rPr lang="zh-CN" altLang="en-US" b="1" dirty="0" smtClean="0">
              <a:latin typeface="新細明體" pitchFamily="18" charset="-120"/>
              <a:ea typeface="新細明體" pitchFamily="18" charset="-120"/>
            </a:rPr>
            <a:t>舊約</a:t>
          </a:r>
          <a:endParaRPr lang="zh-TW" altLang="en-US" b="1" dirty="0">
            <a:latin typeface="新細明體" pitchFamily="18" charset="-120"/>
            <a:ea typeface="新細明體" pitchFamily="18" charset="-120"/>
          </a:endParaRPr>
        </a:p>
      </dgm:t>
    </dgm:pt>
    <dgm:pt modelId="{56F9282F-E97B-458F-BF12-C8190983B07E}" type="parTrans" cxnId="{F590154D-9A82-4EB0-A34B-F06771F0F7D5}">
      <dgm:prSet/>
      <dgm:spPr/>
      <dgm:t>
        <a:bodyPr/>
        <a:lstStyle/>
        <a:p>
          <a:endParaRPr lang="zh-TW" altLang="en-US"/>
        </a:p>
      </dgm:t>
    </dgm:pt>
    <dgm:pt modelId="{E74EFF86-3E57-4F6D-9666-77156D06F949}" type="sibTrans" cxnId="{F590154D-9A82-4EB0-A34B-F06771F0F7D5}">
      <dgm:prSet/>
      <dgm:spPr>
        <a:solidFill>
          <a:srgbClr val="FFFF00">
            <a:alpha val="90000"/>
          </a:srgbClr>
        </a:solidFill>
      </dgm:spPr>
      <dgm:t>
        <a:bodyPr/>
        <a:lstStyle/>
        <a:p>
          <a:endParaRPr lang="zh-TW" altLang="en-US" b="1">
            <a:latin typeface="新細明體" pitchFamily="18" charset="-120"/>
            <a:ea typeface="新細明體" pitchFamily="18" charset="-120"/>
          </a:endParaRPr>
        </a:p>
      </dgm:t>
    </dgm:pt>
    <dgm:pt modelId="{45E0FEF1-C1F5-47E7-94CA-2B78088D150E}">
      <dgm:prSet phldrT="[文字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zh-CN" altLang="en-US" b="1" dirty="0" smtClean="0">
              <a:latin typeface="新細明體" pitchFamily="18" charset="-120"/>
              <a:ea typeface="新細明體" pitchFamily="18" charset="-120"/>
            </a:rPr>
            <a:t>新約（</a:t>
          </a:r>
          <a:r>
            <a:rPr lang="zh-CN" altLang="en-US" b="1" dirty="0" smtClean="0">
              <a:solidFill>
                <a:srgbClr val="FFFF00"/>
              </a:solidFill>
              <a:latin typeface="新細明體" pitchFamily="18" charset="-120"/>
              <a:ea typeface="新細明體" pitchFamily="18" charset="-120"/>
            </a:rPr>
            <a:t>希臘文</a:t>
          </a:r>
          <a:r>
            <a:rPr lang="zh-CN" altLang="en-US" b="1" dirty="0" smtClean="0">
              <a:latin typeface="新細明體" pitchFamily="18" charset="-120"/>
              <a:ea typeface="新細明體" pitchFamily="18" charset="-120"/>
            </a:rPr>
            <a:t>）面世！</a:t>
          </a:r>
          <a:endParaRPr lang="zh-TW" altLang="en-US" b="1" dirty="0">
            <a:latin typeface="新細明體" pitchFamily="18" charset="-120"/>
            <a:ea typeface="新細明體" pitchFamily="18" charset="-120"/>
          </a:endParaRPr>
        </a:p>
      </dgm:t>
    </dgm:pt>
    <dgm:pt modelId="{66178FC7-FC8E-4E61-82A6-BD87CC7C5255}" type="parTrans" cxnId="{0EF78117-F0B8-4BE2-AB47-08A20659C700}">
      <dgm:prSet/>
      <dgm:spPr/>
      <dgm:t>
        <a:bodyPr/>
        <a:lstStyle/>
        <a:p>
          <a:endParaRPr lang="zh-TW" altLang="en-US"/>
        </a:p>
      </dgm:t>
    </dgm:pt>
    <dgm:pt modelId="{E664343F-F700-4D9B-88CF-3EF734B7CBAB}" type="sibTrans" cxnId="{0EF78117-F0B8-4BE2-AB47-08A20659C700}">
      <dgm:prSet/>
      <dgm:spPr/>
      <dgm:t>
        <a:bodyPr/>
        <a:lstStyle/>
        <a:p>
          <a:endParaRPr lang="zh-TW" altLang="en-US"/>
        </a:p>
      </dgm:t>
    </dgm:pt>
    <dgm:pt modelId="{7461F945-7AA2-45FB-8781-53642549C58F}" type="pres">
      <dgm:prSet presAssocID="{3EA4D882-683C-4223-94F2-D335EDF62930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7A1D6124-7F15-4612-98DB-ADE13160435D}" type="pres">
      <dgm:prSet presAssocID="{3EA4D882-683C-4223-94F2-D335EDF62930}" presName="dummyMaxCanvas" presStyleCnt="0">
        <dgm:presLayoutVars/>
      </dgm:prSet>
      <dgm:spPr/>
    </dgm:pt>
    <dgm:pt modelId="{33860811-B492-4BF1-84E5-7A69F18D83E9}" type="pres">
      <dgm:prSet presAssocID="{3EA4D882-683C-4223-94F2-D335EDF62930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15791BA-BC65-4E00-8286-1E25B5B11927}" type="pres">
      <dgm:prSet presAssocID="{3EA4D882-683C-4223-94F2-D335EDF62930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2077D52-A872-4317-A5F7-2BA9D2CA46BF}" type="pres">
      <dgm:prSet presAssocID="{3EA4D882-683C-4223-94F2-D335EDF62930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782AC15-7E18-40CF-B9B2-531C5409806B}" type="pres">
      <dgm:prSet presAssocID="{3EA4D882-683C-4223-94F2-D335EDF62930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6A64941-0535-4F23-B573-2794B625687D}" type="pres">
      <dgm:prSet presAssocID="{3EA4D882-683C-4223-94F2-D335EDF62930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C60F16C-923F-41AD-99EF-6DDBE576A2B7}" type="pres">
      <dgm:prSet presAssocID="{3EA4D882-683C-4223-94F2-D335EDF62930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ADBDFAD-42BE-4C9F-B649-4E94E612719B}" type="pres">
      <dgm:prSet presAssocID="{3EA4D882-683C-4223-94F2-D335EDF62930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F1738AF-E852-4A76-8AFB-28CB51F002FC}" type="pres">
      <dgm:prSet presAssocID="{3EA4D882-683C-4223-94F2-D335EDF62930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590154D-9A82-4EB0-A34B-F06771F0F7D5}" srcId="{3EA4D882-683C-4223-94F2-D335EDF62930}" destId="{1DBAAAB5-55C6-4926-B838-E7E8EA365015}" srcOrd="1" destOrd="0" parTransId="{56F9282F-E97B-458F-BF12-C8190983B07E}" sibTransId="{E74EFF86-3E57-4F6D-9666-77156D06F949}"/>
    <dgm:cxn modelId="{721E1CF9-8B1E-455A-8042-7F99153334E8}" srcId="{3EA4D882-683C-4223-94F2-D335EDF62930}" destId="{5993A9E3-2A9A-401D-B92D-74303A2C518A}" srcOrd="0" destOrd="0" parTransId="{20BF2B2A-6B60-4BF8-8762-11B4BB0C340B}" sibTransId="{A5F837E3-7760-4EB1-B551-B951B175CC93}"/>
    <dgm:cxn modelId="{592CD651-ACF2-4019-90B6-4AFC8D8036B3}" type="presOf" srcId="{1DBAAAB5-55C6-4926-B838-E7E8EA365015}" destId="{A15791BA-BC65-4E00-8286-1E25B5B11927}" srcOrd="0" destOrd="0" presId="urn:microsoft.com/office/officeart/2005/8/layout/vProcess5"/>
    <dgm:cxn modelId="{2EFACE0E-10D4-4DA8-8D7F-A9C0FB725463}" type="presOf" srcId="{5993A9E3-2A9A-401D-B92D-74303A2C518A}" destId="{33860811-B492-4BF1-84E5-7A69F18D83E9}" srcOrd="0" destOrd="0" presId="urn:microsoft.com/office/officeart/2005/8/layout/vProcess5"/>
    <dgm:cxn modelId="{5039458D-65EB-47F0-A75C-F918ACD0AC85}" type="presOf" srcId="{1DBAAAB5-55C6-4926-B838-E7E8EA365015}" destId="{AADBDFAD-42BE-4C9F-B649-4E94E612719B}" srcOrd="1" destOrd="0" presId="urn:microsoft.com/office/officeart/2005/8/layout/vProcess5"/>
    <dgm:cxn modelId="{825CA92A-C71B-439D-A84F-8BB5EE507C6C}" type="presOf" srcId="{E74EFF86-3E57-4F6D-9666-77156D06F949}" destId="{D6A64941-0535-4F23-B573-2794B625687D}" srcOrd="0" destOrd="0" presId="urn:microsoft.com/office/officeart/2005/8/layout/vProcess5"/>
    <dgm:cxn modelId="{985FA240-1D2B-4E92-BAED-A1AFEAF63A92}" type="presOf" srcId="{A5F837E3-7760-4EB1-B551-B951B175CC93}" destId="{7782AC15-7E18-40CF-B9B2-531C5409806B}" srcOrd="0" destOrd="0" presId="urn:microsoft.com/office/officeart/2005/8/layout/vProcess5"/>
    <dgm:cxn modelId="{96812E74-B694-41BB-BCCF-CFD2B1C51EA7}" type="presOf" srcId="{5993A9E3-2A9A-401D-B92D-74303A2C518A}" destId="{0C60F16C-923F-41AD-99EF-6DDBE576A2B7}" srcOrd="1" destOrd="0" presId="urn:microsoft.com/office/officeart/2005/8/layout/vProcess5"/>
    <dgm:cxn modelId="{DE13E2D1-6C2D-49F8-A338-62BDC5D4AFC2}" type="presOf" srcId="{3EA4D882-683C-4223-94F2-D335EDF62930}" destId="{7461F945-7AA2-45FB-8781-53642549C58F}" srcOrd="0" destOrd="0" presId="urn:microsoft.com/office/officeart/2005/8/layout/vProcess5"/>
    <dgm:cxn modelId="{9570CC35-2016-4566-9923-59CEFC244EC0}" type="presOf" srcId="{45E0FEF1-C1F5-47E7-94CA-2B78088D150E}" destId="{7F1738AF-E852-4A76-8AFB-28CB51F002FC}" srcOrd="1" destOrd="0" presId="urn:microsoft.com/office/officeart/2005/8/layout/vProcess5"/>
    <dgm:cxn modelId="{CF09F02B-BA11-4E39-811B-7A11D8633CCF}" type="presOf" srcId="{45E0FEF1-C1F5-47E7-94CA-2B78088D150E}" destId="{42077D52-A872-4317-A5F7-2BA9D2CA46BF}" srcOrd="0" destOrd="0" presId="urn:microsoft.com/office/officeart/2005/8/layout/vProcess5"/>
    <dgm:cxn modelId="{0EF78117-F0B8-4BE2-AB47-08A20659C700}" srcId="{3EA4D882-683C-4223-94F2-D335EDF62930}" destId="{45E0FEF1-C1F5-47E7-94CA-2B78088D150E}" srcOrd="2" destOrd="0" parTransId="{66178FC7-FC8E-4E61-82A6-BD87CC7C5255}" sibTransId="{E664343F-F700-4D9B-88CF-3EF734B7CBAB}"/>
    <dgm:cxn modelId="{307EAAC5-8D2C-426F-89FA-0D1861A87246}" type="presParOf" srcId="{7461F945-7AA2-45FB-8781-53642549C58F}" destId="{7A1D6124-7F15-4612-98DB-ADE13160435D}" srcOrd="0" destOrd="0" presId="urn:microsoft.com/office/officeart/2005/8/layout/vProcess5"/>
    <dgm:cxn modelId="{F142D229-17DC-4B30-855E-4598605F728A}" type="presParOf" srcId="{7461F945-7AA2-45FB-8781-53642549C58F}" destId="{33860811-B492-4BF1-84E5-7A69F18D83E9}" srcOrd="1" destOrd="0" presId="urn:microsoft.com/office/officeart/2005/8/layout/vProcess5"/>
    <dgm:cxn modelId="{7385E96B-D12A-465D-A941-939C7F115DF5}" type="presParOf" srcId="{7461F945-7AA2-45FB-8781-53642549C58F}" destId="{A15791BA-BC65-4E00-8286-1E25B5B11927}" srcOrd="2" destOrd="0" presId="urn:microsoft.com/office/officeart/2005/8/layout/vProcess5"/>
    <dgm:cxn modelId="{C2DA12C2-8547-4CA8-94F8-5DE9AE109CBE}" type="presParOf" srcId="{7461F945-7AA2-45FB-8781-53642549C58F}" destId="{42077D52-A872-4317-A5F7-2BA9D2CA46BF}" srcOrd="3" destOrd="0" presId="urn:microsoft.com/office/officeart/2005/8/layout/vProcess5"/>
    <dgm:cxn modelId="{0FA76FD2-BF9C-41E0-948B-F70B103E0A49}" type="presParOf" srcId="{7461F945-7AA2-45FB-8781-53642549C58F}" destId="{7782AC15-7E18-40CF-B9B2-531C5409806B}" srcOrd="4" destOrd="0" presId="urn:microsoft.com/office/officeart/2005/8/layout/vProcess5"/>
    <dgm:cxn modelId="{36CFABED-0FF5-4F37-B553-CE8015DF1CCB}" type="presParOf" srcId="{7461F945-7AA2-45FB-8781-53642549C58F}" destId="{D6A64941-0535-4F23-B573-2794B625687D}" srcOrd="5" destOrd="0" presId="urn:microsoft.com/office/officeart/2005/8/layout/vProcess5"/>
    <dgm:cxn modelId="{F60BC0F7-4950-4603-B704-10B0C2F5E04F}" type="presParOf" srcId="{7461F945-7AA2-45FB-8781-53642549C58F}" destId="{0C60F16C-923F-41AD-99EF-6DDBE576A2B7}" srcOrd="6" destOrd="0" presId="urn:microsoft.com/office/officeart/2005/8/layout/vProcess5"/>
    <dgm:cxn modelId="{797866DE-58DB-4044-B269-8A27EA379AA5}" type="presParOf" srcId="{7461F945-7AA2-45FB-8781-53642549C58F}" destId="{AADBDFAD-42BE-4C9F-B649-4E94E612719B}" srcOrd="7" destOrd="0" presId="urn:microsoft.com/office/officeart/2005/8/layout/vProcess5"/>
    <dgm:cxn modelId="{653BE7FC-9123-4276-AEA7-9F150DC40FF4}" type="presParOf" srcId="{7461F945-7AA2-45FB-8781-53642549C58F}" destId="{7F1738AF-E852-4A76-8AFB-28CB51F002FC}" srcOrd="8" destOrd="0" presId="urn:microsoft.com/office/officeart/2005/8/layout/vProcess5"/>
  </dgm:cxnLst>
  <dgm:bg/>
  <dgm:whole/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8AFEF35-CFE7-4F08-B79C-41D1A5F2E6AA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1A3E3538-2E87-4992-A6F6-97A6DB332C2C}">
      <dgm:prSet phldrT="[文字]" custT="1"/>
      <dgm:spPr>
        <a:solidFill>
          <a:srgbClr val="7030A0"/>
        </a:solidFill>
      </dgm:spPr>
      <dgm:t>
        <a:bodyPr/>
        <a:lstStyle/>
        <a:p>
          <a:r>
            <a:rPr lang="zh-CN" altLang="en-US" sz="5400" b="1" dirty="0" smtClean="0">
              <a:latin typeface="新細明體" pitchFamily="18" charset="-120"/>
              <a:ea typeface="新細明體" pitchFamily="18" charset="-120"/>
            </a:rPr>
            <a:t>新約</a:t>
          </a:r>
          <a:endParaRPr lang="zh-TW" altLang="en-US" sz="5400" b="1" dirty="0">
            <a:latin typeface="新細明體" pitchFamily="18" charset="-120"/>
            <a:ea typeface="新細明體" pitchFamily="18" charset="-120"/>
          </a:endParaRPr>
        </a:p>
      </dgm:t>
    </dgm:pt>
    <dgm:pt modelId="{C92B35E3-F8A3-40F2-84FD-54F03021A241}" type="parTrans" cxnId="{7504887F-FC3B-4183-97F2-4E1335F24C12}">
      <dgm:prSet/>
      <dgm:spPr/>
      <dgm:t>
        <a:bodyPr/>
        <a:lstStyle/>
        <a:p>
          <a:endParaRPr lang="zh-TW" altLang="en-US"/>
        </a:p>
      </dgm:t>
    </dgm:pt>
    <dgm:pt modelId="{6148F830-DEDF-4DE7-B597-6DF8572CF8CF}" type="sibTrans" cxnId="{7504887F-FC3B-4183-97F2-4E1335F24C12}">
      <dgm:prSet/>
      <dgm:spPr/>
      <dgm:t>
        <a:bodyPr/>
        <a:lstStyle/>
        <a:p>
          <a:endParaRPr lang="zh-TW" altLang="en-US"/>
        </a:p>
      </dgm:t>
    </dgm:pt>
    <dgm:pt modelId="{9C1E1A95-CFFC-4F4F-835B-22E29C102A22}">
      <dgm:prSet phldrT="[文字]" custT="1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zh-CN" altLang="en-US" sz="5400" b="1" dirty="0" smtClean="0">
              <a:latin typeface="新細明體" pitchFamily="18" charset="-120"/>
              <a:ea typeface="新細明體" pitchFamily="18" charset="-120"/>
            </a:rPr>
            <a:t>四福音書</a:t>
          </a:r>
          <a:endParaRPr lang="zh-TW" altLang="en-US" sz="5400" b="1" dirty="0">
            <a:latin typeface="新細明體" pitchFamily="18" charset="-120"/>
            <a:ea typeface="新細明體" pitchFamily="18" charset="-120"/>
          </a:endParaRPr>
        </a:p>
      </dgm:t>
    </dgm:pt>
    <dgm:pt modelId="{895D40FD-6DE7-4CBE-98C0-5E4BF9CCF471}" type="parTrans" cxnId="{023B8100-AF22-4BE2-A72F-C23432224986}">
      <dgm:prSet/>
      <dgm:spPr/>
      <dgm:t>
        <a:bodyPr/>
        <a:lstStyle/>
        <a:p>
          <a:endParaRPr lang="zh-TW" altLang="en-US"/>
        </a:p>
      </dgm:t>
    </dgm:pt>
    <dgm:pt modelId="{E6E4F314-E701-4AF6-ACF7-808AF1AFE59D}" type="sibTrans" cxnId="{023B8100-AF22-4BE2-A72F-C23432224986}">
      <dgm:prSet/>
      <dgm:spPr/>
      <dgm:t>
        <a:bodyPr/>
        <a:lstStyle/>
        <a:p>
          <a:endParaRPr lang="zh-TW" altLang="en-US"/>
        </a:p>
      </dgm:t>
    </dgm:pt>
    <dgm:pt modelId="{0435D2DB-2110-48C0-AF78-C4FF852C76BF}">
      <dgm:prSet phldrT="[文字]" custT="1"/>
      <dgm:spPr/>
      <dgm:t>
        <a:bodyPr/>
        <a:lstStyle/>
        <a:p>
          <a:r>
            <a:rPr lang="zh-CN" altLang="en-US" sz="5400" b="1" dirty="0" smtClean="0">
              <a:latin typeface="新細明體" pitchFamily="18" charset="-120"/>
              <a:ea typeface="新細明體" pitchFamily="18" charset="-120"/>
            </a:rPr>
            <a:t>使徒行傳</a:t>
          </a:r>
          <a:endParaRPr lang="zh-TW" altLang="en-US" sz="5400" b="1" dirty="0">
            <a:latin typeface="新細明體" pitchFamily="18" charset="-120"/>
            <a:ea typeface="新細明體" pitchFamily="18" charset="-120"/>
          </a:endParaRPr>
        </a:p>
      </dgm:t>
    </dgm:pt>
    <dgm:pt modelId="{D5CD3B9C-0ED3-4DF8-8B3E-22EEBDE7F5B8}" type="parTrans" cxnId="{31DF014D-ACC6-4120-9961-21A42DCF20E9}">
      <dgm:prSet/>
      <dgm:spPr/>
      <dgm:t>
        <a:bodyPr/>
        <a:lstStyle/>
        <a:p>
          <a:endParaRPr lang="zh-TW" altLang="en-US"/>
        </a:p>
      </dgm:t>
    </dgm:pt>
    <dgm:pt modelId="{BE2E267E-BD68-4548-A3F4-736D742A2AC8}" type="sibTrans" cxnId="{31DF014D-ACC6-4120-9961-21A42DCF20E9}">
      <dgm:prSet/>
      <dgm:spPr/>
      <dgm:t>
        <a:bodyPr/>
        <a:lstStyle/>
        <a:p>
          <a:endParaRPr lang="zh-TW" altLang="en-US"/>
        </a:p>
      </dgm:t>
    </dgm:pt>
    <dgm:pt modelId="{02EEB300-655F-4AA9-9D79-943667709DFB}">
      <dgm:prSet phldrT="[文字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zh-CN" altLang="en-US" sz="5400" b="1" dirty="0" smtClean="0">
              <a:latin typeface="新細明體" pitchFamily="18" charset="-120"/>
              <a:ea typeface="新細明體" pitchFamily="18" charset="-120"/>
            </a:rPr>
            <a:t>書信</a:t>
          </a:r>
          <a:endParaRPr lang="zh-TW" altLang="en-US" sz="5400" b="1" dirty="0">
            <a:latin typeface="新細明體" pitchFamily="18" charset="-120"/>
            <a:ea typeface="新細明體" pitchFamily="18" charset="-120"/>
          </a:endParaRPr>
        </a:p>
      </dgm:t>
    </dgm:pt>
    <dgm:pt modelId="{798A9369-1A33-405E-BD55-6F48973E8384}" type="parTrans" cxnId="{A392BA22-2F0F-4A94-AF90-55569654D43C}">
      <dgm:prSet/>
      <dgm:spPr/>
      <dgm:t>
        <a:bodyPr/>
        <a:lstStyle/>
        <a:p>
          <a:endParaRPr lang="zh-TW" altLang="en-US"/>
        </a:p>
      </dgm:t>
    </dgm:pt>
    <dgm:pt modelId="{38B02118-0FC7-4E1F-B401-38FDFD56667E}" type="sibTrans" cxnId="{A392BA22-2F0F-4A94-AF90-55569654D43C}">
      <dgm:prSet/>
      <dgm:spPr/>
      <dgm:t>
        <a:bodyPr/>
        <a:lstStyle/>
        <a:p>
          <a:endParaRPr lang="zh-TW" altLang="en-US"/>
        </a:p>
      </dgm:t>
    </dgm:pt>
    <dgm:pt modelId="{87C90AE8-C2F5-4D28-8A9B-CB7CB147805B}">
      <dgm:prSet phldrT="[文字]" custT="1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zh-CN" altLang="en-US" sz="5400" b="1" dirty="0" smtClean="0">
              <a:latin typeface="新細明體" pitchFamily="18" charset="-120"/>
              <a:ea typeface="新細明體" pitchFamily="18" charset="-120"/>
            </a:rPr>
            <a:t>啟示錄</a:t>
          </a:r>
          <a:endParaRPr lang="zh-TW" altLang="en-US" sz="5400" b="1" dirty="0">
            <a:latin typeface="新細明體" pitchFamily="18" charset="-120"/>
            <a:ea typeface="新細明體" pitchFamily="18" charset="-120"/>
          </a:endParaRPr>
        </a:p>
      </dgm:t>
    </dgm:pt>
    <dgm:pt modelId="{88D801D3-9357-4EC5-B683-FD5570EB9115}" type="parTrans" cxnId="{8D21264D-FE71-4F15-AF62-C7DB72A952FE}">
      <dgm:prSet/>
      <dgm:spPr/>
      <dgm:t>
        <a:bodyPr/>
        <a:lstStyle/>
        <a:p>
          <a:endParaRPr lang="zh-TW" altLang="en-US"/>
        </a:p>
      </dgm:t>
    </dgm:pt>
    <dgm:pt modelId="{8DB0E480-4DF4-4B65-A92B-BC56B3CCA7A8}" type="sibTrans" cxnId="{8D21264D-FE71-4F15-AF62-C7DB72A952FE}">
      <dgm:prSet/>
      <dgm:spPr/>
      <dgm:t>
        <a:bodyPr/>
        <a:lstStyle/>
        <a:p>
          <a:endParaRPr lang="zh-TW" altLang="en-US"/>
        </a:p>
      </dgm:t>
    </dgm:pt>
    <dgm:pt modelId="{5077808B-DAEB-4D79-A99F-1E42B1528BCC}" type="pres">
      <dgm:prSet presAssocID="{08AFEF35-CFE7-4F08-B79C-41D1A5F2E6AA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23A7471C-C736-4C10-B015-EAA69B19CCF8}" type="pres">
      <dgm:prSet presAssocID="{08AFEF35-CFE7-4F08-B79C-41D1A5F2E6AA}" presName="matrix" presStyleCnt="0"/>
      <dgm:spPr/>
    </dgm:pt>
    <dgm:pt modelId="{B93B5720-D5CA-4A56-B1D0-EC309D3D4893}" type="pres">
      <dgm:prSet presAssocID="{08AFEF35-CFE7-4F08-B79C-41D1A5F2E6AA}" presName="tile1" presStyleLbl="node1" presStyleIdx="0" presStyleCnt="4"/>
      <dgm:spPr/>
      <dgm:t>
        <a:bodyPr/>
        <a:lstStyle/>
        <a:p>
          <a:endParaRPr lang="zh-TW" altLang="en-US"/>
        </a:p>
      </dgm:t>
    </dgm:pt>
    <dgm:pt modelId="{883E1D95-0FA6-4B11-B2AE-559C61A48B0B}" type="pres">
      <dgm:prSet presAssocID="{08AFEF35-CFE7-4F08-B79C-41D1A5F2E6AA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E59C07-696B-44BE-8E81-F01192D7A2D8}" type="pres">
      <dgm:prSet presAssocID="{08AFEF35-CFE7-4F08-B79C-41D1A5F2E6AA}" presName="tile2" presStyleLbl="node1" presStyleIdx="1" presStyleCnt="4"/>
      <dgm:spPr/>
      <dgm:t>
        <a:bodyPr/>
        <a:lstStyle/>
        <a:p>
          <a:endParaRPr lang="zh-TW" altLang="en-US"/>
        </a:p>
      </dgm:t>
    </dgm:pt>
    <dgm:pt modelId="{D0D54DED-870D-4CD9-B3A1-ABAE2CB8C16D}" type="pres">
      <dgm:prSet presAssocID="{08AFEF35-CFE7-4F08-B79C-41D1A5F2E6AA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C314EFF-B87E-4A31-AED1-B7DB998C502D}" type="pres">
      <dgm:prSet presAssocID="{08AFEF35-CFE7-4F08-B79C-41D1A5F2E6AA}" presName="tile3" presStyleLbl="node1" presStyleIdx="2" presStyleCnt="4"/>
      <dgm:spPr/>
      <dgm:t>
        <a:bodyPr/>
        <a:lstStyle/>
        <a:p>
          <a:endParaRPr lang="zh-TW" altLang="en-US"/>
        </a:p>
      </dgm:t>
    </dgm:pt>
    <dgm:pt modelId="{5F834E50-5FBA-428E-96AB-F4C6A75E0D3B}" type="pres">
      <dgm:prSet presAssocID="{08AFEF35-CFE7-4F08-B79C-41D1A5F2E6AA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7971920-4C19-4ABC-8598-BA88B9E56F7E}" type="pres">
      <dgm:prSet presAssocID="{08AFEF35-CFE7-4F08-B79C-41D1A5F2E6AA}" presName="tile4" presStyleLbl="node1" presStyleIdx="3" presStyleCnt="4"/>
      <dgm:spPr/>
      <dgm:t>
        <a:bodyPr/>
        <a:lstStyle/>
        <a:p>
          <a:endParaRPr lang="zh-TW" altLang="en-US"/>
        </a:p>
      </dgm:t>
    </dgm:pt>
    <dgm:pt modelId="{7F9F7A7E-06DD-46C3-B661-3D2F6849B28D}" type="pres">
      <dgm:prSet presAssocID="{08AFEF35-CFE7-4F08-B79C-41D1A5F2E6AA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B3199FE-8829-4BC0-8957-54F7E23E9902}" type="pres">
      <dgm:prSet presAssocID="{08AFEF35-CFE7-4F08-B79C-41D1A5F2E6AA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5314337-AAF8-45D4-AF2D-1C5CA407D0C2}" type="presOf" srcId="{9C1E1A95-CFFC-4F4F-835B-22E29C102A22}" destId="{883E1D95-0FA6-4B11-B2AE-559C61A48B0B}" srcOrd="1" destOrd="0" presId="urn:microsoft.com/office/officeart/2005/8/layout/matrix1"/>
    <dgm:cxn modelId="{85E9829D-4317-4234-B42C-494FE2F1FAB0}" type="presOf" srcId="{02EEB300-655F-4AA9-9D79-943667709DFB}" destId="{DC314EFF-B87E-4A31-AED1-B7DB998C502D}" srcOrd="0" destOrd="0" presId="urn:microsoft.com/office/officeart/2005/8/layout/matrix1"/>
    <dgm:cxn modelId="{7504887F-FC3B-4183-97F2-4E1335F24C12}" srcId="{08AFEF35-CFE7-4F08-B79C-41D1A5F2E6AA}" destId="{1A3E3538-2E87-4992-A6F6-97A6DB332C2C}" srcOrd="0" destOrd="0" parTransId="{C92B35E3-F8A3-40F2-84FD-54F03021A241}" sibTransId="{6148F830-DEDF-4DE7-B597-6DF8572CF8CF}"/>
    <dgm:cxn modelId="{A392BA22-2F0F-4A94-AF90-55569654D43C}" srcId="{1A3E3538-2E87-4992-A6F6-97A6DB332C2C}" destId="{02EEB300-655F-4AA9-9D79-943667709DFB}" srcOrd="2" destOrd="0" parTransId="{798A9369-1A33-405E-BD55-6F48973E8384}" sibTransId="{38B02118-0FC7-4E1F-B401-38FDFD56667E}"/>
    <dgm:cxn modelId="{45F2A5D0-91F2-4D6B-87AE-5CCF5BB53A51}" type="presOf" srcId="{02EEB300-655F-4AA9-9D79-943667709DFB}" destId="{5F834E50-5FBA-428E-96AB-F4C6A75E0D3B}" srcOrd="1" destOrd="0" presId="urn:microsoft.com/office/officeart/2005/8/layout/matrix1"/>
    <dgm:cxn modelId="{023B8100-AF22-4BE2-A72F-C23432224986}" srcId="{1A3E3538-2E87-4992-A6F6-97A6DB332C2C}" destId="{9C1E1A95-CFFC-4F4F-835B-22E29C102A22}" srcOrd="0" destOrd="0" parTransId="{895D40FD-6DE7-4CBE-98C0-5E4BF9CCF471}" sibTransId="{E6E4F314-E701-4AF6-ACF7-808AF1AFE59D}"/>
    <dgm:cxn modelId="{31DF014D-ACC6-4120-9961-21A42DCF20E9}" srcId="{1A3E3538-2E87-4992-A6F6-97A6DB332C2C}" destId="{0435D2DB-2110-48C0-AF78-C4FF852C76BF}" srcOrd="1" destOrd="0" parTransId="{D5CD3B9C-0ED3-4DF8-8B3E-22EEBDE7F5B8}" sibTransId="{BE2E267E-BD68-4548-A3F4-736D742A2AC8}"/>
    <dgm:cxn modelId="{4E67A00D-EE50-4592-A529-3CD90605CF3D}" type="presOf" srcId="{08AFEF35-CFE7-4F08-B79C-41D1A5F2E6AA}" destId="{5077808B-DAEB-4D79-A99F-1E42B1528BCC}" srcOrd="0" destOrd="0" presId="urn:microsoft.com/office/officeart/2005/8/layout/matrix1"/>
    <dgm:cxn modelId="{A26EBB2B-E9DC-4FE3-8714-6E2B08B7B978}" type="presOf" srcId="{0435D2DB-2110-48C0-AF78-C4FF852C76BF}" destId="{D0D54DED-870D-4CD9-B3A1-ABAE2CB8C16D}" srcOrd="1" destOrd="0" presId="urn:microsoft.com/office/officeart/2005/8/layout/matrix1"/>
    <dgm:cxn modelId="{DBC8E859-4903-4F07-B52B-85D142876694}" type="presOf" srcId="{87C90AE8-C2F5-4D28-8A9B-CB7CB147805B}" destId="{7F9F7A7E-06DD-46C3-B661-3D2F6849B28D}" srcOrd="1" destOrd="0" presId="urn:microsoft.com/office/officeart/2005/8/layout/matrix1"/>
    <dgm:cxn modelId="{DECA2A22-8C10-4E9B-8546-24DAB0F5EAB9}" type="presOf" srcId="{87C90AE8-C2F5-4D28-8A9B-CB7CB147805B}" destId="{47971920-4C19-4ABC-8598-BA88B9E56F7E}" srcOrd="0" destOrd="0" presId="urn:microsoft.com/office/officeart/2005/8/layout/matrix1"/>
    <dgm:cxn modelId="{6644D288-C463-4181-9422-BA28319D973E}" type="presOf" srcId="{9C1E1A95-CFFC-4F4F-835B-22E29C102A22}" destId="{B93B5720-D5CA-4A56-B1D0-EC309D3D4893}" srcOrd="0" destOrd="0" presId="urn:microsoft.com/office/officeart/2005/8/layout/matrix1"/>
    <dgm:cxn modelId="{8D21264D-FE71-4F15-AF62-C7DB72A952FE}" srcId="{1A3E3538-2E87-4992-A6F6-97A6DB332C2C}" destId="{87C90AE8-C2F5-4D28-8A9B-CB7CB147805B}" srcOrd="3" destOrd="0" parTransId="{88D801D3-9357-4EC5-B683-FD5570EB9115}" sibTransId="{8DB0E480-4DF4-4B65-A92B-BC56B3CCA7A8}"/>
    <dgm:cxn modelId="{FDB76010-9FF7-4180-B1E8-B32F2F5D446D}" type="presOf" srcId="{0435D2DB-2110-48C0-AF78-C4FF852C76BF}" destId="{F2E59C07-696B-44BE-8E81-F01192D7A2D8}" srcOrd="0" destOrd="0" presId="urn:microsoft.com/office/officeart/2005/8/layout/matrix1"/>
    <dgm:cxn modelId="{1453E884-CA74-461C-9EA3-E42B1BE38F57}" type="presOf" srcId="{1A3E3538-2E87-4992-A6F6-97A6DB332C2C}" destId="{1B3199FE-8829-4BC0-8957-54F7E23E9902}" srcOrd="0" destOrd="0" presId="urn:microsoft.com/office/officeart/2005/8/layout/matrix1"/>
    <dgm:cxn modelId="{A5B4EB84-4410-462F-BF06-B881B39CEC77}" type="presParOf" srcId="{5077808B-DAEB-4D79-A99F-1E42B1528BCC}" destId="{23A7471C-C736-4C10-B015-EAA69B19CCF8}" srcOrd="0" destOrd="0" presId="urn:microsoft.com/office/officeart/2005/8/layout/matrix1"/>
    <dgm:cxn modelId="{364FB8A3-BE58-44DA-83C6-CCFA7FC0DEF7}" type="presParOf" srcId="{23A7471C-C736-4C10-B015-EAA69B19CCF8}" destId="{B93B5720-D5CA-4A56-B1D0-EC309D3D4893}" srcOrd="0" destOrd="0" presId="urn:microsoft.com/office/officeart/2005/8/layout/matrix1"/>
    <dgm:cxn modelId="{09894E53-8988-46A1-850A-80EE918BCD93}" type="presParOf" srcId="{23A7471C-C736-4C10-B015-EAA69B19CCF8}" destId="{883E1D95-0FA6-4B11-B2AE-559C61A48B0B}" srcOrd="1" destOrd="0" presId="urn:microsoft.com/office/officeart/2005/8/layout/matrix1"/>
    <dgm:cxn modelId="{D2DDA5B7-70C4-41F9-B505-C423C306A4E6}" type="presParOf" srcId="{23A7471C-C736-4C10-B015-EAA69B19CCF8}" destId="{F2E59C07-696B-44BE-8E81-F01192D7A2D8}" srcOrd="2" destOrd="0" presId="urn:microsoft.com/office/officeart/2005/8/layout/matrix1"/>
    <dgm:cxn modelId="{06E51A99-1B09-49C1-B6A6-4E7CA1652D49}" type="presParOf" srcId="{23A7471C-C736-4C10-B015-EAA69B19CCF8}" destId="{D0D54DED-870D-4CD9-B3A1-ABAE2CB8C16D}" srcOrd="3" destOrd="0" presId="urn:microsoft.com/office/officeart/2005/8/layout/matrix1"/>
    <dgm:cxn modelId="{89C3523A-3264-4855-B698-2A49F12D1B50}" type="presParOf" srcId="{23A7471C-C736-4C10-B015-EAA69B19CCF8}" destId="{DC314EFF-B87E-4A31-AED1-B7DB998C502D}" srcOrd="4" destOrd="0" presId="urn:microsoft.com/office/officeart/2005/8/layout/matrix1"/>
    <dgm:cxn modelId="{9E2170A6-DE2B-48B3-AD43-987D54CA410C}" type="presParOf" srcId="{23A7471C-C736-4C10-B015-EAA69B19CCF8}" destId="{5F834E50-5FBA-428E-96AB-F4C6A75E0D3B}" srcOrd="5" destOrd="0" presId="urn:microsoft.com/office/officeart/2005/8/layout/matrix1"/>
    <dgm:cxn modelId="{67515679-1C5E-4ED6-B31E-08C643F03C27}" type="presParOf" srcId="{23A7471C-C736-4C10-B015-EAA69B19CCF8}" destId="{47971920-4C19-4ABC-8598-BA88B9E56F7E}" srcOrd="6" destOrd="0" presId="urn:microsoft.com/office/officeart/2005/8/layout/matrix1"/>
    <dgm:cxn modelId="{8FAADCDD-6ED1-4C5A-BAEC-2EBF3D0E5C92}" type="presParOf" srcId="{23A7471C-C736-4C10-B015-EAA69B19CCF8}" destId="{7F9F7A7E-06DD-46C3-B661-3D2F6849B28D}" srcOrd="7" destOrd="0" presId="urn:microsoft.com/office/officeart/2005/8/layout/matrix1"/>
    <dgm:cxn modelId="{5D2F6DE7-607F-49D5-8ACE-89DEB67705EE}" type="presParOf" srcId="{5077808B-DAEB-4D79-A99F-1E42B1528BCC}" destId="{1B3199FE-8829-4BC0-8957-54F7E23E9902}" srcOrd="1" destOrd="0" presId="urn:microsoft.com/office/officeart/2005/8/layout/matrix1"/>
  </dgm:cxnLst>
  <dgm:bg/>
  <dgm:whole/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8E48EA9-95ED-4EA1-9841-46395CC57EDB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D2073184-B82A-48C3-ABD6-5E07CC805336}">
      <dgm:prSet phldrT="[文字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zh-CN" altLang="en-US" b="1" dirty="0" smtClean="0">
              <a:solidFill>
                <a:schemeClr val="tx1"/>
              </a:solidFill>
              <a:latin typeface="新細明體" pitchFamily="18" charset="-120"/>
              <a:ea typeface="新細明體" pitchFamily="18" charset="-120"/>
            </a:rPr>
            <a:t>摩西五經</a:t>
          </a:r>
          <a:endParaRPr lang="zh-TW" altLang="en-US" b="1" dirty="0">
            <a:solidFill>
              <a:schemeClr val="tx1"/>
            </a:solidFill>
            <a:latin typeface="新細明體" pitchFamily="18" charset="-120"/>
            <a:ea typeface="新細明體" pitchFamily="18" charset="-120"/>
          </a:endParaRPr>
        </a:p>
      </dgm:t>
    </dgm:pt>
    <dgm:pt modelId="{744519B5-6C02-4734-A2E5-9411D4053BE0}" type="parTrans" cxnId="{9CE132B3-3F7A-4D0E-99E3-92EC9805BB67}">
      <dgm:prSet/>
      <dgm:spPr/>
      <dgm:t>
        <a:bodyPr/>
        <a:lstStyle/>
        <a:p>
          <a:endParaRPr lang="zh-TW" altLang="en-US"/>
        </a:p>
      </dgm:t>
    </dgm:pt>
    <dgm:pt modelId="{B8339330-79D5-450C-9397-1C364F76F68C}" type="sibTrans" cxnId="{9CE132B3-3F7A-4D0E-99E3-92EC9805BB67}">
      <dgm:prSet/>
      <dgm:spPr/>
      <dgm:t>
        <a:bodyPr/>
        <a:lstStyle/>
        <a:p>
          <a:endParaRPr lang="zh-TW" altLang="en-US"/>
        </a:p>
      </dgm:t>
    </dgm:pt>
    <dgm:pt modelId="{4FCF6471-19B9-422F-A632-F0E523667EEB}">
      <dgm:prSet phldrT="[文字]"/>
      <dgm:spPr>
        <a:solidFill>
          <a:schemeClr val="accent3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zh-CN" altLang="en-US" b="1" dirty="0" smtClean="0">
              <a:solidFill>
                <a:schemeClr val="bg1"/>
              </a:solidFill>
              <a:latin typeface="新細明體" pitchFamily="18" charset="-120"/>
              <a:ea typeface="新細明體" pitchFamily="18" charset="-120"/>
            </a:rPr>
            <a:t>舊約</a:t>
          </a:r>
          <a:endParaRPr lang="zh-TW" altLang="en-US" b="1" dirty="0">
            <a:solidFill>
              <a:schemeClr val="bg1"/>
            </a:solidFill>
            <a:latin typeface="新細明體" pitchFamily="18" charset="-120"/>
            <a:ea typeface="新細明體" pitchFamily="18" charset="-120"/>
          </a:endParaRPr>
        </a:p>
      </dgm:t>
    </dgm:pt>
    <dgm:pt modelId="{6799F9C6-0201-4EA3-9D82-AAD4B061FD8B}" type="parTrans" cxnId="{F0681796-827A-489F-9953-EF90172E3CFB}">
      <dgm:prSet/>
      <dgm:spPr/>
      <dgm:t>
        <a:bodyPr/>
        <a:lstStyle/>
        <a:p>
          <a:endParaRPr lang="zh-TW" altLang="en-US" b="1">
            <a:solidFill>
              <a:schemeClr val="tx1"/>
            </a:solidFill>
            <a:latin typeface="新細明體" pitchFamily="18" charset="-120"/>
            <a:ea typeface="新細明體" pitchFamily="18" charset="-120"/>
          </a:endParaRPr>
        </a:p>
      </dgm:t>
    </dgm:pt>
    <dgm:pt modelId="{B0E47691-7D10-48E7-826D-621180E47A4B}" type="sibTrans" cxnId="{F0681796-827A-489F-9953-EF90172E3CFB}">
      <dgm:prSet/>
      <dgm:spPr/>
      <dgm:t>
        <a:bodyPr/>
        <a:lstStyle/>
        <a:p>
          <a:endParaRPr lang="zh-TW" altLang="en-US"/>
        </a:p>
      </dgm:t>
    </dgm:pt>
    <dgm:pt modelId="{7BD48F07-C368-4082-BDCB-15F1D3190A98}">
      <dgm:prSet phldrT="[文字]"/>
      <dgm:spPr>
        <a:solidFill>
          <a:schemeClr val="accent3">
            <a:alpha val="90000"/>
          </a:schemeClr>
        </a:solidFill>
      </dgm:spPr>
      <dgm:t>
        <a:bodyPr/>
        <a:lstStyle/>
        <a:p>
          <a:r>
            <a:rPr lang="zh-CN" altLang="en-US" b="1" dirty="0" smtClean="0">
              <a:solidFill>
                <a:srgbClr val="FFFF00"/>
              </a:solidFill>
              <a:latin typeface="新細明體" pitchFamily="18" charset="-120"/>
              <a:ea typeface="新細明體" pitchFamily="18" charset="-120"/>
            </a:rPr>
            <a:t>出埃及</a:t>
          </a:r>
          <a:endParaRPr lang="zh-TW" altLang="en-US" b="1" dirty="0">
            <a:solidFill>
              <a:srgbClr val="FFFF00"/>
            </a:solidFill>
            <a:latin typeface="新細明體" pitchFamily="18" charset="-120"/>
            <a:ea typeface="新細明體" pitchFamily="18" charset="-120"/>
          </a:endParaRPr>
        </a:p>
      </dgm:t>
    </dgm:pt>
    <dgm:pt modelId="{FC58772C-900B-472B-907C-21E4E32E39A9}" type="parTrans" cxnId="{04EBBF73-011E-443B-B09C-F6A5148A9502}">
      <dgm:prSet/>
      <dgm:spPr/>
      <dgm:t>
        <a:bodyPr/>
        <a:lstStyle/>
        <a:p>
          <a:endParaRPr lang="zh-TW" altLang="en-US" b="1">
            <a:solidFill>
              <a:schemeClr val="tx1"/>
            </a:solidFill>
            <a:latin typeface="新細明體" pitchFamily="18" charset="-120"/>
            <a:ea typeface="新細明體" pitchFamily="18" charset="-120"/>
          </a:endParaRPr>
        </a:p>
      </dgm:t>
    </dgm:pt>
    <dgm:pt modelId="{D2EADC31-1D22-46A2-B8DD-8FD1F88BD1B2}" type="sibTrans" cxnId="{04EBBF73-011E-443B-B09C-F6A5148A9502}">
      <dgm:prSet/>
      <dgm:spPr/>
      <dgm:t>
        <a:bodyPr/>
        <a:lstStyle/>
        <a:p>
          <a:endParaRPr lang="zh-TW" altLang="en-US"/>
        </a:p>
      </dgm:t>
    </dgm:pt>
    <dgm:pt modelId="{CF009D12-F2EC-4A96-81B4-9D755E46F1FB}">
      <dgm:prSet phldrT="[文字]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zh-CN" altLang="en-US" b="1" dirty="0" smtClean="0">
              <a:solidFill>
                <a:schemeClr val="tx1"/>
              </a:solidFill>
              <a:latin typeface="新細明體" pitchFamily="18" charset="-120"/>
              <a:ea typeface="新細明體" pitchFamily="18" charset="-120"/>
            </a:rPr>
            <a:t>四福音書</a:t>
          </a:r>
          <a:endParaRPr lang="zh-TW" altLang="en-US" b="1" dirty="0">
            <a:solidFill>
              <a:schemeClr val="tx1"/>
            </a:solidFill>
            <a:latin typeface="新細明體" pitchFamily="18" charset="-120"/>
            <a:ea typeface="新細明體" pitchFamily="18" charset="-120"/>
          </a:endParaRPr>
        </a:p>
      </dgm:t>
    </dgm:pt>
    <dgm:pt modelId="{DCB60105-2C54-46FE-AB36-B3E2635EE811}" type="parTrans" cxnId="{BE7EB839-D836-4B88-8C40-459C51868933}">
      <dgm:prSet/>
      <dgm:spPr/>
      <dgm:t>
        <a:bodyPr/>
        <a:lstStyle/>
        <a:p>
          <a:endParaRPr lang="zh-TW" altLang="en-US"/>
        </a:p>
      </dgm:t>
    </dgm:pt>
    <dgm:pt modelId="{F4E68884-ED29-45C6-ADD9-836592549FEB}" type="sibTrans" cxnId="{BE7EB839-D836-4B88-8C40-459C51868933}">
      <dgm:prSet/>
      <dgm:spPr/>
      <dgm:t>
        <a:bodyPr/>
        <a:lstStyle/>
        <a:p>
          <a:endParaRPr lang="zh-TW" altLang="en-US"/>
        </a:p>
      </dgm:t>
    </dgm:pt>
    <dgm:pt modelId="{DF78C820-B37F-4D0F-9545-D1C362C981A3}">
      <dgm:prSet phldrT="[文字]"/>
      <dgm:spPr>
        <a:solidFill>
          <a:schemeClr val="accent4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zh-CN" altLang="en-US" b="1" dirty="0" smtClean="0">
              <a:solidFill>
                <a:schemeClr val="bg1"/>
              </a:solidFill>
              <a:latin typeface="新細明體" pitchFamily="18" charset="-120"/>
              <a:ea typeface="新細明體" pitchFamily="18" charset="-120"/>
            </a:rPr>
            <a:t>新約</a:t>
          </a:r>
          <a:endParaRPr lang="zh-TW" altLang="en-US" b="1" dirty="0">
            <a:solidFill>
              <a:schemeClr val="bg1"/>
            </a:solidFill>
            <a:latin typeface="新細明體" pitchFamily="18" charset="-120"/>
            <a:ea typeface="新細明體" pitchFamily="18" charset="-120"/>
          </a:endParaRPr>
        </a:p>
      </dgm:t>
    </dgm:pt>
    <dgm:pt modelId="{A562C39A-139B-4A24-A5CB-BEC57BD07001}" type="parTrans" cxnId="{40FE4B6E-E3C4-4DA0-857D-BDD6A10EEE7D}">
      <dgm:prSet/>
      <dgm:spPr/>
      <dgm:t>
        <a:bodyPr/>
        <a:lstStyle/>
        <a:p>
          <a:endParaRPr lang="zh-TW" altLang="en-US" b="1">
            <a:solidFill>
              <a:schemeClr val="tx1"/>
            </a:solidFill>
            <a:latin typeface="新細明體" pitchFamily="18" charset="-120"/>
            <a:ea typeface="新細明體" pitchFamily="18" charset="-120"/>
          </a:endParaRPr>
        </a:p>
      </dgm:t>
    </dgm:pt>
    <dgm:pt modelId="{8FABEB0E-DFF4-4398-B12C-809040BE4F0C}" type="sibTrans" cxnId="{40FE4B6E-E3C4-4DA0-857D-BDD6A10EEE7D}">
      <dgm:prSet/>
      <dgm:spPr/>
      <dgm:t>
        <a:bodyPr/>
        <a:lstStyle/>
        <a:p>
          <a:endParaRPr lang="zh-TW" altLang="en-US"/>
        </a:p>
      </dgm:t>
    </dgm:pt>
    <dgm:pt modelId="{9083C827-00E2-4AC3-BD75-B4F4E10F67C8}">
      <dgm:prSet phldrT="[文字]"/>
      <dgm:spPr>
        <a:solidFill>
          <a:schemeClr val="accent4">
            <a:alpha val="90000"/>
          </a:schemeClr>
        </a:solidFill>
      </dgm:spPr>
      <dgm:t>
        <a:bodyPr/>
        <a:lstStyle/>
        <a:p>
          <a:r>
            <a:rPr lang="zh-CN" altLang="en-US" b="1" dirty="0" smtClean="0">
              <a:solidFill>
                <a:srgbClr val="FFFF00"/>
              </a:solidFill>
              <a:latin typeface="新細明體" pitchFamily="18" charset="-120"/>
              <a:ea typeface="新細明體" pitchFamily="18" charset="-120"/>
            </a:rPr>
            <a:t>主耶穌</a:t>
          </a:r>
          <a:endParaRPr lang="zh-TW" altLang="en-US" b="1" dirty="0">
            <a:solidFill>
              <a:srgbClr val="FFFF00"/>
            </a:solidFill>
            <a:latin typeface="新細明體" pitchFamily="18" charset="-120"/>
            <a:ea typeface="新細明體" pitchFamily="18" charset="-120"/>
          </a:endParaRPr>
        </a:p>
      </dgm:t>
    </dgm:pt>
    <dgm:pt modelId="{0B391A20-E4F0-40E5-9898-D483D2CE1F67}" type="parTrans" cxnId="{FFBC18C8-AF65-41FD-A33D-DD39C216EEDF}">
      <dgm:prSet/>
      <dgm:spPr/>
      <dgm:t>
        <a:bodyPr/>
        <a:lstStyle/>
        <a:p>
          <a:endParaRPr lang="zh-TW" altLang="en-US" b="1">
            <a:solidFill>
              <a:schemeClr val="tx1"/>
            </a:solidFill>
            <a:latin typeface="新細明體" pitchFamily="18" charset="-120"/>
            <a:ea typeface="新細明體" pitchFamily="18" charset="-120"/>
          </a:endParaRPr>
        </a:p>
      </dgm:t>
    </dgm:pt>
    <dgm:pt modelId="{BA0EBB29-FC5A-4905-941A-36F5F968ABB1}" type="sibTrans" cxnId="{FFBC18C8-AF65-41FD-A33D-DD39C216EEDF}">
      <dgm:prSet/>
      <dgm:spPr/>
      <dgm:t>
        <a:bodyPr/>
        <a:lstStyle/>
        <a:p>
          <a:endParaRPr lang="zh-TW" altLang="en-US"/>
        </a:p>
      </dgm:t>
    </dgm:pt>
    <dgm:pt modelId="{6E3B8918-59D7-4933-81DE-BA2BDF2CB83D}" type="pres">
      <dgm:prSet presAssocID="{88E48EA9-95ED-4EA1-9841-46395CC57ED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45E47830-00D9-4698-AB0E-69995477D2E7}" type="pres">
      <dgm:prSet presAssocID="{D2073184-B82A-48C3-ABD6-5E07CC805336}" presName="root" presStyleCnt="0"/>
      <dgm:spPr/>
    </dgm:pt>
    <dgm:pt modelId="{9ECE9908-D058-4752-A7FD-CBFCB3953613}" type="pres">
      <dgm:prSet presAssocID="{D2073184-B82A-48C3-ABD6-5E07CC805336}" presName="rootComposite" presStyleCnt="0"/>
      <dgm:spPr/>
    </dgm:pt>
    <dgm:pt modelId="{3B5BA472-D57F-4CD6-BAAE-BC7CBDEDAFE0}" type="pres">
      <dgm:prSet presAssocID="{D2073184-B82A-48C3-ABD6-5E07CC805336}" presName="rootText" presStyleLbl="node1" presStyleIdx="0" presStyleCnt="2"/>
      <dgm:spPr/>
      <dgm:t>
        <a:bodyPr/>
        <a:lstStyle/>
        <a:p>
          <a:endParaRPr lang="zh-TW" altLang="en-US"/>
        </a:p>
      </dgm:t>
    </dgm:pt>
    <dgm:pt modelId="{D7E77A87-FC5A-4D16-827C-74626D542B4D}" type="pres">
      <dgm:prSet presAssocID="{D2073184-B82A-48C3-ABD6-5E07CC805336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B2CC69E2-6B12-4BBD-BECF-5FB0140153EE}" type="pres">
      <dgm:prSet presAssocID="{D2073184-B82A-48C3-ABD6-5E07CC805336}" presName="childShape" presStyleCnt="0"/>
      <dgm:spPr/>
    </dgm:pt>
    <dgm:pt modelId="{15837C40-EBDD-49DE-903C-DFD4E43EAD1B}" type="pres">
      <dgm:prSet presAssocID="{6799F9C6-0201-4EA3-9D82-AAD4B061FD8B}" presName="Name13" presStyleLbl="parChTrans1D2" presStyleIdx="0" presStyleCnt="4"/>
      <dgm:spPr/>
      <dgm:t>
        <a:bodyPr/>
        <a:lstStyle/>
        <a:p>
          <a:endParaRPr lang="zh-TW" altLang="en-US"/>
        </a:p>
      </dgm:t>
    </dgm:pt>
    <dgm:pt modelId="{CDA93A16-3E64-4ED7-BFD0-EA88FD0FC93B}" type="pres">
      <dgm:prSet presAssocID="{4FCF6471-19B9-422F-A632-F0E523667EEB}" presName="child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6D12700-27E4-44DC-B635-DF03BFBF4726}" type="pres">
      <dgm:prSet presAssocID="{FC58772C-900B-472B-907C-21E4E32E39A9}" presName="Name13" presStyleLbl="parChTrans1D2" presStyleIdx="1" presStyleCnt="4"/>
      <dgm:spPr/>
      <dgm:t>
        <a:bodyPr/>
        <a:lstStyle/>
        <a:p>
          <a:endParaRPr lang="zh-TW" altLang="en-US"/>
        </a:p>
      </dgm:t>
    </dgm:pt>
    <dgm:pt modelId="{136AFDAD-507F-4F3C-8CC2-6FDD682D687D}" type="pres">
      <dgm:prSet presAssocID="{7BD48F07-C368-4082-BDCB-15F1D3190A98}" presName="child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4955CC8-7A06-4568-897A-E4754159D94C}" type="pres">
      <dgm:prSet presAssocID="{CF009D12-F2EC-4A96-81B4-9D755E46F1FB}" presName="root" presStyleCnt="0"/>
      <dgm:spPr/>
    </dgm:pt>
    <dgm:pt modelId="{AD7FC55F-535D-418C-8AA3-D7F65C97CAEC}" type="pres">
      <dgm:prSet presAssocID="{CF009D12-F2EC-4A96-81B4-9D755E46F1FB}" presName="rootComposite" presStyleCnt="0"/>
      <dgm:spPr/>
    </dgm:pt>
    <dgm:pt modelId="{F876DDA1-8B51-41FE-9D9E-A573F0943840}" type="pres">
      <dgm:prSet presAssocID="{CF009D12-F2EC-4A96-81B4-9D755E46F1FB}" presName="rootText" presStyleLbl="node1" presStyleIdx="1" presStyleCnt="2"/>
      <dgm:spPr/>
      <dgm:t>
        <a:bodyPr/>
        <a:lstStyle/>
        <a:p>
          <a:endParaRPr lang="zh-TW" altLang="en-US"/>
        </a:p>
      </dgm:t>
    </dgm:pt>
    <dgm:pt modelId="{A2AA1338-37D3-4691-A2E1-4C7E4DBE868E}" type="pres">
      <dgm:prSet presAssocID="{CF009D12-F2EC-4A96-81B4-9D755E46F1FB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A57488B8-CE43-420D-8894-6D4ECE437569}" type="pres">
      <dgm:prSet presAssocID="{CF009D12-F2EC-4A96-81B4-9D755E46F1FB}" presName="childShape" presStyleCnt="0"/>
      <dgm:spPr/>
    </dgm:pt>
    <dgm:pt modelId="{C75D59F5-A904-47DD-96FD-2D1E342D2937}" type="pres">
      <dgm:prSet presAssocID="{A562C39A-139B-4A24-A5CB-BEC57BD07001}" presName="Name13" presStyleLbl="parChTrans1D2" presStyleIdx="2" presStyleCnt="4"/>
      <dgm:spPr/>
      <dgm:t>
        <a:bodyPr/>
        <a:lstStyle/>
        <a:p>
          <a:endParaRPr lang="zh-TW" altLang="en-US"/>
        </a:p>
      </dgm:t>
    </dgm:pt>
    <dgm:pt modelId="{BE052A5D-96EF-4946-98B1-507DD90028B0}" type="pres">
      <dgm:prSet presAssocID="{DF78C820-B37F-4D0F-9545-D1C362C981A3}" presName="child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EEEBF7E-A4F2-42AF-9BBC-31E7FC05D988}" type="pres">
      <dgm:prSet presAssocID="{0B391A20-E4F0-40E5-9898-D483D2CE1F67}" presName="Name13" presStyleLbl="parChTrans1D2" presStyleIdx="3" presStyleCnt="4"/>
      <dgm:spPr/>
      <dgm:t>
        <a:bodyPr/>
        <a:lstStyle/>
        <a:p>
          <a:endParaRPr lang="zh-TW" altLang="en-US"/>
        </a:p>
      </dgm:t>
    </dgm:pt>
    <dgm:pt modelId="{B2CED26E-BE97-4BB9-95B8-2AFF832CC110}" type="pres">
      <dgm:prSet presAssocID="{9083C827-00E2-4AC3-BD75-B4F4E10F67C8}" presName="child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280111C-93E6-4184-B904-BA530E1D98DF}" type="presOf" srcId="{D2073184-B82A-48C3-ABD6-5E07CC805336}" destId="{D7E77A87-FC5A-4D16-827C-74626D542B4D}" srcOrd="1" destOrd="0" presId="urn:microsoft.com/office/officeart/2005/8/layout/hierarchy3"/>
    <dgm:cxn modelId="{00C95A4C-5043-4567-9E4A-4A4F83D8160C}" type="presOf" srcId="{6799F9C6-0201-4EA3-9D82-AAD4B061FD8B}" destId="{15837C40-EBDD-49DE-903C-DFD4E43EAD1B}" srcOrd="0" destOrd="0" presId="urn:microsoft.com/office/officeart/2005/8/layout/hierarchy3"/>
    <dgm:cxn modelId="{15B4A706-706B-4F3C-A9F7-0B0737D36E48}" type="presOf" srcId="{7BD48F07-C368-4082-BDCB-15F1D3190A98}" destId="{136AFDAD-507F-4F3C-8CC2-6FDD682D687D}" srcOrd="0" destOrd="0" presId="urn:microsoft.com/office/officeart/2005/8/layout/hierarchy3"/>
    <dgm:cxn modelId="{04EBBF73-011E-443B-B09C-F6A5148A9502}" srcId="{D2073184-B82A-48C3-ABD6-5E07CC805336}" destId="{7BD48F07-C368-4082-BDCB-15F1D3190A98}" srcOrd="1" destOrd="0" parTransId="{FC58772C-900B-472B-907C-21E4E32E39A9}" sibTransId="{D2EADC31-1D22-46A2-B8DD-8FD1F88BD1B2}"/>
    <dgm:cxn modelId="{0B864EF8-FA80-449C-9F5C-7A49C3C97B0A}" type="presOf" srcId="{88E48EA9-95ED-4EA1-9841-46395CC57EDB}" destId="{6E3B8918-59D7-4933-81DE-BA2BDF2CB83D}" srcOrd="0" destOrd="0" presId="urn:microsoft.com/office/officeart/2005/8/layout/hierarchy3"/>
    <dgm:cxn modelId="{245CB304-3789-42F8-9D3B-5AFFC6392608}" type="presOf" srcId="{4FCF6471-19B9-422F-A632-F0E523667EEB}" destId="{CDA93A16-3E64-4ED7-BFD0-EA88FD0FC93B}" srcOrd="0" destOrd="0" presId="urn:microsoft.com/office/officeart/2005/8/layout/hierarchy3"/>
    <dgm:cxn modelId="{48F8FA5D-27BF-4373-A3EC-284B2F6CD672}" type="presOf" srcId="{9083C827-00E2-4AC3-BD75-B4F4E10F67C8}" destId="{B2CED26E-BE97-4BB9-95B8-2AFF832CC110}" srcOrd="0" destOrd="0" presId="urn:microsoft.com/office/officeart/2005/8/layout/hierarchy3"/>
    <dgm:cxn modelId="{9CE132B3-3F7A-4D0E-99E3-92EC9805BB67}" srcId="{88E48EA9-95ED-4EA1-9841-46395CC57EDB}" destId="{D2073184-B82A-48C3-ABD6-5E07CC805336}" srcOrd="0" destOrd="0" parTransId="{744519B5-6C02-4734-A2E5-9411D4053BE0}" sibTransId="{B8339330-79D5-450C-9397-1C364F76F68C}"/>
    <dgm:cxn modelId="{5C7C8328-8506-443A-AAED-3B27C9F5855B}" type="presOf" srcId="{FC58772C-900B-472B-907C-21E4E32E39A9}" destId="{16D12700-27E4-44DC-B635-DF03BFBF4726}" srcOrd="0" destOrd="0" presId="urn:microsoft.com/office/officeart/2005/8/layout/hierarchy3"/>
    <dgm:cxn modelId="{7BC58C46-8930-4121-A9E0-5E89F98E1920}" type="presOf" srcId="{D2073184-B82A-48C3-ABD6-5E07CC805336}" destId="{3B5BA472-D57F-4CD6-BAAE-BC7CBDEDAFE0}" srcOrd="0" destOrd="0" presId="urn:microsoft.com/office/officeart/2005/8/layout/hierarchy3"/>
    <dgm:cxn modelId="{FAE842F0-BAFF-4837-A8E1-D2412F08EE51}" type="presOf" srcId="{0B391A20-E4F0-40E5-9898-D483D2CE1F67}" destId="{5EEEBF7E-A4F2-42AF-9BBC-31E7FC05D988}" srcOrd="0" destOrd="0" presId="urn:microsoft.com/office/officeart/2005/8/layout/hierarchy3"/>
    <dgm:cxn modelId="{40FE4B6E-E3C4-4DA0-857D-BDD6A10EEE7D}" srcId="{CF009D12-F2EC-4A96-81B4-9D755E46F1FB}" destId="{DF78C820-B37F-4D0F-9545-D1C362C981A3}" srcOrd="0" destOrd="0" parTransId="{A562C39A-139B-4A24-A5CB-BEC57BD07001}" sibTransId="{8FABEB0E-DFF4-4398-B12C-809040BE4F0C}"/>
    <dgm:cxn modelId="{96C45398-DC5A-426B-9F5F-BFD4648C9670}" type="presOf" srcId="{A562C39A-139B-4A24-A5CB-BEC57BD07001}" destId="{C75D59F5-A904-47DD-96FD-2D1E342D2937}" srcOrd="0" destOrd="0" presId="urn:microsoft.com/office/officeart/2005/8/layout/hierarchy3"/>
    <dgm:cxn modelId="{F0681796-827A-489F-9953-EF90172E3CFB}" srcId="{D2073184-B82A-48C3-ABD6-5E07CC805336}" destId="{4FCF6471-19B9-422F-A632-F0E523667EEB}" srcOrd="0" destOrd="0" parTransId="{6799F9C6-0201-4EA3-9D82-AAD4B061FD8B}" sibTransId="{B0E47691-7D10-48E7-826D-621180E47A4B}"/>
    <dgm:cxn modelId="{E0E3FA41-36CA-43F1-B86A-845DC267A1D3}" type="presOf" srcId="{CF009D12-F2EC-4A96-81B4-9D755E46F1FB}" destId="{F876DDA1-8B51-41FE-9D9E-A573F0943840}" srcOrd="0" destOrd="0" presId="urn:microsoft.com/office/officeart/2005/8/layout/hierarchy3"/>
    <dgm:cxn modelId="{BE7EB839-D836-4B88-8C40-459C51868933}" srcId="{88E48EA9-95ED-4EA1-9841-46395CC57EDB}" destId="{CF009D12-F2EC-4A96-81B4-9D755E46F1FB}" srcOrd="1" destOrd="0" parTransId="{DCB60105-2C54-46FE-AB36-B3E2635EE811}" sibTransId="{F4E68884-ED29-45C6-ADD9-836592549FEB}"/>
    <dgm:cxn modelId="{7A53BB7F-7C5E-4DAC-83AF-2D85455DAEC0}" type="presOf" srcId="{CF009D12-F2EC-4A96-81B4-9D755E46F1FB}" destId="{A2AA1338-37D3-4691-A2E1-4C7E4DBE868E}" srcOrd="1" destOrd="0" presId="urn:microsoft.com/office/officeart/2005/8/layout/hierarchy3"/>
    <dgm:cxn modelId="{FFBC18C8-AF65-41FD-A33D-DD39C216EEDF}" srcId="{CF009D12-F2EC-4A96-81B4-9D755E46F1FB}" destId="{9083C827-00E2-4AC3-BD75-B4F4E10F67C8}" srcOrd="1" destOrd="0" parTransId="{0B391A20-E4F0-40E5-9898-D483D2CE1F67}" sibTransId="{BA0EBB29-FC5A-4905-941A-36F5F968ABB1}"/>
    <dgm:cxn modelId="{F100AB83-8D1A-4433-AB41-E8A297F9E353}" type="presOf" srcId="{DF78C820-B37F-4D0F-9545-D1C362C981A3}" destId="{BE052A5D-96EF-4946-98B1-507DD90028B0}" srcOrd="0" destOrd="0" presId="urn:microsoft.com/office/officeart/2005/8/layout/hierarchy3"/>
    <dgm:cxn modelId="{7822DB88-3BC6-4EF3-8CA5-9FAA2F673869}" type="presParOf" srcId="{6E3B8918-59D7-4933-81DE-BA2BDF2CB83D}" destId="{45E47830-00D9-4698-AB0E-69995477D2E7}" srcOrd="0" destOrd="0" presId="urn:microsoft.com/office/officeart/2005/8/layout/hierarchy3"/>
    <dgm:cxn modelId="{BEFFC17F-CAEC-4C29-A4DD-450C1B8B4A1C}" type="presParOf" srcId="{45E47830-00D9-4698-AB0E-69995477D2E7}" destId="{9ECE9908-D058-4752-A7FD-CBFCB3953613}" srcOrd="0" destOrd="0" presId="urn:microsoft.com/office/officeart/2005/8/layout/hierarchy3"/>
    <dgm:cxn modelId="{14C8F93D-05AC-4E53-A03D-049496B9C1B1}" type="presParOf" srcId="{9ECE9908-D058-4752-A7FD-CBFCB3953613}" destId="{3B5BA472-D57F-4CD6-BAAE-BC7CBDEDAFE0}" srcOrd="0" destOrd="0" presId="urn:microsoft.com/office/officeart/2005/8/layout/hierarchy3"/>
    <dgm:cxn modelId="{375545FB-B235-42BE-8E64-3521219F947D}" type="presParOf" srcId="{9ECE9908-D058-4752-A7FD-CBFCB3953613}" destId="{D7E77A87-FC5A-4D16-827C-74626D542B4D}" srcOrd="1" destOrd="0" presId="urn:microsoft.com/office/officeart/2005/8/layout/hierarchy3"/>
    <dgm:cxn modelId="{3A9B5337-1C5C-47A0-A4DE-BFC033285687}" type="presParOf" srcId="{45E47830-00D9-4698-AB0E-69995477D2E7}" destId="{B2CC69E2-6B12-4BBD-BECF-5FB0140153EE}" srcOrd="1" destOrd="0" presId="urn:microsoft.com/office/officeart/2005/8/layout/hierarchy3"/>
    <dgm:cxn modelId="{4941F4B5-23A3-4A7F-8211-05E4C11582EE}" type="presParOf" srcId="{B2CC69E2-6B12-4BBD-BECF-5FB0140153EE}" destId="{15837C40-EBDD-49DE-903C-DFD4E43EAD1B}" srcOrd="0" destOrd="0" presId="urn:microsoft.com/office/officeart/2005/8/layout/hierarchy3"/>
    <dgm:cxn modelId="{9793373F-F00C-458E-AA3B-CF9949B6530A}" type="presParOf" srcId="{B2CC69E2-6B12-4BBD-BECF-5FB0140153EE}" destId="{CDA93A16-3E64-4ED7-BFD0-EA88FD0FC93B}" srcOrd="1" destOrd="0" presId="urn:microsoft.com/office/officeart/2005/8/layout/hierarchy3"/>
    <dgm:cxn modelId="{DEEC0A1D-ADE9-4815-958B-98815AB9213E}" type="presParOf" srcId="{B2CC69E2-6B12-4BBD-BECF-5FB0140153EE}" destId="{16D12700-27E4-44DC-B635-DF03BFBF4726}" srcOrd="2" destOrd="0" presId="urn:microsoft.com/office/officeart/2005/8/layout/hierarchy3"/>
    <dgm:cxn modelId="{86D1185D-ABE6-423C-8846-F94DE9F5ED63}" type="presParOf" srcId="{B2CC69E2-6B12-4BBD-BECF-5FB0140153EE}" destId="{136AFDAD-507F-4F3C-8CC2-6FDD682D687D}" srcOrd="3" destOrd="0" presId="urn:microsoft.com/office/officeart/2005/8/layout/hierarchy3"/>
    <dgm:cxn modelId="{10B3BD9E-DC30-4A80-ACC4-293ACD80B176}" type="presParOf" srcId="{6E3B8918-59D7-4933-81DE-BA2BDF2CB83D}" destId="{14955CC8-7A06-4568-897A-E4754159D94C}" srcOrd="1" destOrd="0" presId="urn:microsoft.com/office/officeart/2005/8/layout/hierarchy3"/>
    <dgm:cxn modelId="{90148B44-4E0B-4CB0-925D-2F34E3CE5475}" type="presParOf" srcId="{14955CC8-7A06-4568-897A-E4754159D94C}" destId="{AD7FC55F-535D-418C-8AA3-D7F65C97CAEC}" srcOrd="0" destOrd="0" presId="urn:microsoft.com/office/officeart/2005/8/layout/hierarchy3"/>
    <dgm:cxn modelId="{26F5B918-8FD0-404E-B59B-8750C4357163}" type="presParOf" srcId="{AD7FC55F-535D-418C-8AA3-D7F65C97CAEC}" destId="{F876DDA1-8B51-41FE-9D9E-A573F0943840}" srcOrd="0" destOrd="0" presId="urn:microsoft.com/office/officeart/2005/8/layout/hierarchy3"/>
    <dgm:cxn modelId="{56EEA151-FF40-4DDF-A921-85C4CC668234}" type="presParOf" srcId="{AD7FC55F-535D-418C-8AA3-D7F65C97CAEC}" destId="{A2AA1338-37D3-4691-A2E1-4C7E4DBE868E}" srcOrd="1" destOrd="0" presId="urn:microsoft.com/office/officeart/2005/8/layout/hierarchy3"/>
    <dgm:cxn modelId="{F1B6936C-8D4C-4B9C-863F-CDB5AE2EDF31}" type="presParOf" srcId="{14955CC8-7A06-4568-897A-E4754159D94C}" destId="{A57488B8-CE43-420D-8894-6D4ECE437569}" srcOrd="1" destOrd="0" presId="urn:microsoft.com/office/officeart/2005/8/layout/hierarchy3"/>
    <dgm:cxn modelId="{900490DD-DAA1-46DB-91ED-31A53E09784D}" type="presParOf" srcId="{A57488B8-CE43-420D-8894-6D4ECE437569}" destId="{C75D59F5-A904-47DD-96FD-2D1E342D2937}" srcOrd="0" destOrd="0" presId="urn:microsoft.com/office/officeart/2005/8/layout/hierarchy3"/>
    <dgm:cxn modelId="{EA6536C5-C285-4A4B-8D29-2A923E8AA897}" type="presParOf" srcId="{A57488B8-CE43-420D-8894-6D4ECE437569}" destId="{BE052A5D-96EF-4946-98B1-507DD90028B0}" srcOrd="1" destOrd="0" presId="urn:microsoft.com/office/officeart/2005/8/layout/hierarchy3"/>
    <dgm:cxn modelId="{590FF641-8F60-44DF-BFDB-6A979ABF8805}" type="presParOf" srcId="{A57488B8-CE43-420D-8894-6D4ECE437569}" destId="{5EEEBF7E-A4F2-42AF-9BBC-31E7FC05D988}" srcOrd="2" destOrd="0" presId="urn:microsoft.com/office/officeart/2005/8/layout/hierarchy3"/>
    <dgm:cxn modelId="{BB5A04D1-E5B9-4FFA-B2B6-0CF9E4CABEA9}" type="presParOf" srcId="{A57488B8-CE43-420D-8894-6D4ECE437569}" destId="{B2CED26E-BE97-4BB9-95B8-2AFF832CC110}" srcOrd="3" destOrd="0" presId="urn:microsoft.com/office/officeart/2005/8/layout/hierarchy3"/>
  </dgm:cxnLst>
  <dgm:bg/>
  <dgm:whole/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427BE17-EE82-4BFD-988B-7F2F06F6A02E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48E3C59C-3BA6-4771-B8BA-6DA4B9047FE8}">
      <dgm:prSet phldrT="[文字]" custT="1"/>
      <dgm:spPr>
        <a:solidFill>
          <a:srgbClr val="002060"/>
        </a:solidFill>
      </dgm:spPr>
      <dgm:t>
        <a:bodyPr/>
        <a:lstStyle/>
        <a:p>
          <a:r>
            <a:rPr lang="zh-CN" altLang="en-US" sz="4400" b="1" dirty="0"/>
            <a:t>拉丁文</a:t>
          </a:r>
          <a:endParaRPr lang="en-US" altLang="zh-CN" sz="4400" b="1" dirty="0"/>
        </a:p>
        <a:p>
          <a:r>
            <a:rPr lang="zh-CN" altLang="en-US" sz="4400" b="1" dirty="0"/>
            <a:t>聖經</a:t>
          </a:r>
          <a:endParaRPr lang="en-US" sz="4400" b="1" dirty="0"/>
        </a:p>
      </dgm:t>
    </dgm:pt>
    <dgm:pt modelId="{39499C25-6161-429D-B58C-D1CD78297A28}" type="parTrans" cxnId="{688FC5BF-71D5-4B09-833F-7824FD3B9517}">
      <dgm:prSet/>
      <dgm:spPr/>
      <dgm:t>
        <a:bodyPr/>
        <a:lstStyle/>
        <a:p>
          <a:endParaRPr lang="en-US"/>
        </a:p>
      </dgm:t>
    </dgm:pt>
    <dgm:pt modelId="{E1384A76-9ABA-45EE-B696-FB5A54C355E7}" type="sibTrans" cxnId="{688FC5BF-71D5-4B09-833F-7824FD3B9517}">
      <dgm:prSet/>
      <dgm:spPr/>
      <dgm:t>
        <a:bodyPr/>
        <a:lstStyle/>
        <a:p>
          <a:endParaRPr lang="en-US"/>
        </a:p>
      </dgm:t>
    </dgm:pt>
    <dgm:pt modelId="{E091CB6C-21E4-422D-B190-74C21B749A4D}">
      <dgm:prSet phldrT="[文字]" custT="1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zh-CN" altLang="en-US" sz="4400" b="1" dirty="0"/>
            <a:t>希伯來文</a:t>
          </a:r>
          <a:endParaRPr lang="en-US" altLang="zh-CN" sz="4400" b="1" dirty="0"/>
        </a:p>
        <a:p>
          <a:r>
            <a:rPr lang="zh-CN" altLang="en-US" sz="4400" b="1" dirty="0"/>
            <a:t>聖經</a:t>
          </a:r>
          <a:endParaRPr lang="en-US" sz="4400" b="1" dirty="0"/>
        </a:p>
      </dgm:t>
    </dgm:pt>
    <dgm:pt modelId="{BDA3030D-176E-4284-94CC-7F4982E794E1}" type="parTrans" cxnId="{D7306B40-048D-4BA1-9D94-2B3110A2BE65}">
      <dgm:prSet/>
      <dgm:spPr/>
      <dgm:t>
        <a:bodyPr/>
        <a:lstStyle/>
        <a:p>
          <a:endParaRPr lang="en-US"/>
        </a:p>
      </dgm:t>
    </dgm:pt>
    <dgm:pt modelId="{7C3B31DB-281C-42CC-B25F-EEA3C10327AB}" type="sibTrans" cxnId="{D7306B40-048D-4BA1-9D94-2B3110A2BE65}">
      <dgm:prSet/>
      <dgm:spPr/>
      <dgm:t>
        <a:bodyPr/>
        <a:lstStyle/>
        <a:p>
          <a:endParaRPr lang="en-US"/>
        </a:p>
      </dgm:t>
    </dgm:pt>
    <dgm:pt modelId="{B42A164A-4C68-44A7-9C31-46DA7FD8DCAD}">
      <dgm:prSet phldrT="[文字]" custT="1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zh-CN" altLang="en-US" sz="4400" b="1" dirty="0"/>
            <a:t>希臘文</a:t>
          </a:r>
          <a:endParaRPr lang="en-US" altLang="zh-CN" sz="4400" b="1" dirty="0"/>
        </a:p>
        <a:p>
          <a:r>
            <a:rPr lang="zh-CN" altLang="en-US" sz="4400" b="1" dirty="0"/>
            <a:t>聖經</a:t>
          </a:r>
          <a:endParaRPr lang="en-US" sz="4400" b="1" dirty="0"/>
        </a:p>
      </dgm:t>
    </dgm:pt>
    <dgm:pt modelId="{50D5D883-A1BB-45A2-AE2A-64FC28979A75}" type="parTrans" cxnId="{E616C254-6566-4420-B34F-B42DF1C87378}">
      <dgm:prSet/>
      <dgm:spPr/>
      <dgm:t>
        <a:bodyPr/>
        <a:lstStyle/>
        <a:p>
          <a:endParaRPr lang="en-US"/>
        </a:p>
      </dgm:t>
    </dgm:pt>
    <dgm:pt modelId="{3C8F3CCA-C06C-4C36-A254-CFD33C957B59}" type="sibTrans" cxnId="{E616C254-6566-4420-B34F-B42DF1C87378}">
      <dgm:prSet/>
      <dgm:spPr/>
      <dgm:t>
        <a:bodyPr/>
        <a:lstStyle/>
        <a:p>
          <a:endParaRPr lang="en-US"/>
        </a:p>
      </dgm:t>
    </dgm:pt>
    <dgm:pt modelId="{CDBC6856-8E8D-41B9-A3BB-AE989DAD2354}" type="pres">
      <dgm:prSet presAssocID="{D427BE17-EE82-4BFD-988B-7F2F06F6A02E}" presName="CompostProcess" presStyleCnt="0">
        <dgm:presLayoutVars>
          <dgm:dir/>
          <dgm:resizeHandles val="exact"/>
        </dgm:presLayoutVars>
      </dgm:prSet>
      <dgm:spPr/>
    </dgm:pt>
    <dgm:pt modelId="{887C2E17-8C77-47BC-86D0-851B6AD20494}" type="pres">
      <dgm:prSet presAssocID="{D427BE17-EE82-4BFD-988B-7F2F06F6A02E}" presName="arrow" presStyleLbl="bgShp" presStyleIdx="0" presStyleCnt="1"/>
      <dgm:spPr>
        <a:solidFill>
          <a:srgbClr val="FFFF00"/>
        </a:solidFill>
      </dgm:spPr>
    </dgm:pt>
    <dgm:pt modelId="{7692FF6E-6529-423B-B89B-F69AEF733C6B}" type="pres">
      <dgm:prSet presAssocID="{D427BE17-EE82-4BFD-988B-7F2F06F6A02E}" presName="linearProcess" presStyleCnt="0"/>
      <dgm:spPr/>
    </dgm:pt>
    <dgm:pt modelId="{FDC02BDA-6AF6-4EAE-B570-058E574BD176}" type="pres">
      <dgm:prSet presAssocID="{48E3C59C-3BA6-4771-B8BA-6DA4B9047FE8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AA31707-3544-4969-A3EF-5BF89B96C3B0}" type="pres">
      <dgm:prSet presAssocID="{E1384A76-9ABA-45EE-B696-FB5A54C355E7}" presName="sibTrans" presStyleCnt="0"/>
      <dgm:spPr/>
    </dgm:pt>
    <dgm:pt modelId="{32A3F0EE-48A3-4B54-8C29-49F6897739B5}" type="pres">
      <dgm:prSet presAssocID="{E091CB6C-21E4-422D-B190-74C21B749A4D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5FCA7A-D796-4F08-A6F8-FD1A0D34E02A}" type="pres">
      <dgm:prSet presAssocID="{7C3B31DB-281C-42CC-B25F-EEA3C10327AB}" presName="sibTrans" presStyleCnt="0"/>
      <dgm:spPr/>
    </dgm:pt>
    <dgm:pt modelId="{99BF92FB-34E1-469C-A1B6-F33D18422B58}" type="pres">
      <dgm:prSet presAssocID="{B42A164A-4C68-44A7-9C31-46DA7FD8DCAD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88FC5BF-71D5-4B09-833F-7824FD3B9517}" srcId="{D427BE17-EE82-4BFD-988B-7F2F06F6A02E}" destId="{48E3C59C-3BA6-4771-B8BA-6DA4B9047FE8}" srcOrd="0" destOrd="0" parTransId="{39499C25-6161-429D-B58C-D1CD78297A28}" sibTransId="{E1384A76-9ABA-45EE-B696-FB5A54C355E7}"/>
    <dgm:cxn modelId="{DB4B9189-4798-4F49-8D92-23508A312F69}" type="presOf" srcId="{D427BE17-EE82-4BFD-988B-7F2F06F6A02E}" destId="{CDBC6856-8E8D-41B9-A3BB-AE989DAD2354}" srcOrd="0" destOrd="0" presId="urn:microsoft.com/office/officeart/2005/8/layout/hProcess9"/>
    <dgm:cxn modelId="{172C58E2-B4B1-429D-8068-C8DF708FB3F9}" type="presOf" srcId="{48E3C59C-3BA6-4771-B8BA-6DA4B9047FE8}" destId="{FDC02BDA-6AF6-4EAE-B570-058E574BD176}" srcOrd="0" destOrd="0" presId="urn:microsoft.com/office/officeart/2005/8/layout/hProcess9"/>
    <dgm:cxn modelId="{E616C254-6566-4420-B34F-B42DF1C87378}" srcId="{D427BE17-EE82-4BFD-988B-7F2F06F6A02E}" destId="{B42A164A-4C68-44A7-9C31-46DA7FD8DCAD}" srcOrd="2" destOrd="0" parTransId="{50D5D883-A1BB-45A2-AE2A-64FC28979A75}" sibTransId="{3C8F3CCA-C06C-4C36-A254-CFD33C957B59}"/>
    <dgm:cxn modelId="{28956FFD-6A12-476B-84B0-5623FE5C6187}" type="presOf" srcId="{E091CB6C-21E4-422D-B190-74C21B749A4D}" destId="{32A3F0EE-48A3-4B54-8C29-49F6897739B5}" srcOrd="0" destOrd="0" presId="urn:microsoft.com/office/officeart/2005/8/layout/hProcess9"/>
    <dgm:cxn modelId="{14CC8EE4-BDE6-4546-89F1-20AB34761169}" type="presOf" srcId="{B42A164A-4C68-44A7-9C31-46DA7FD8DCAD}" destId="{99BF92FB-34E1-469C-A1B6-F33D18422B58}" srcOrd="0" destOrd="0" presId="urn:microsoft.com/office/officeart/2005/8/layout/hProcess9"/>
    <dgm:cxn modelId="{D7306B40-048D-4BA1-9D94-2B3110A2BE65}" srcId="{D427BE17-EE82-4BFD-988B-7F2F06F6A02E}" destId="{E091CB6C-21E4-422D-B190-74C21B749A4D}" srcOrd="1" destOrd="0" parTransId="{BDA3030D-176E-4284-94CC-7F4982E794E1}" sibTransId="{7C3B31DB-281C-42CC-B25F-EEA3C10327AB}"/>
    <dgm:cxn modelId="{069ACB46-102D-4D77-9D71-FA074B5603C3}" type="presParOf" srcId="{CDBC6856-8E8D-41B9-A3BB-AE989DAD2354}" destId="{887C2E17-8C77-47BC-86D0-851B6AD20494}" srcOrd="0" destOrd="0" presId="urn:microsoft.com/office/officeart/2005/8/layout/hProcess9"/>
    <dgm:cxn modelId="{60A66E27-B71D-473F-9D86-3BF80D7822CD}" type="presParOf" srcId="{CDBC6856-8E8D-41B9-A3BB-AE989DAD2354}" destId="{7692FF6E-6529-423B-B89B-F69AEF733C6B}" srcOrd="1" destOrd="0" presId="urn:microsoft.com/office/officeart/2005/8/layout/hProcess9"/>
    <dgm:cxn modelId="{63733FCD-14E9-4507-BA1D-E186045C5862}" type="presParOf" srcId="{7692FF6E-6529-423B-B89B-F69AEF733C6B}" destId="{FDC02BDA-6AF6-4EAE-B570-058E574BD176}" srcOrd="0" destOrd="0" presId="urn:microsoft.com/office/officeart/2005/8/layout/hProcess9"/>
    <dgm:cxn modelId="{89F8A59E-81D7-4A57-B3D4-1DB119DD8A90}" type="presParOf" srcId="{7692FF6E-6529-423B-B89B-F69AEF733C6B}" destId="{DAA31707-3544-4969-A3EF-5BF89B96C3B0}" srcOrd="1" destOrd="0" presId="urn:microsoft.com/office/officeart/2005/8/layout/hProcess9"/>
    <dgm:cxn modelId="{4B59BAA0-D1EA-4028-86EE-B665A1B4B078}" type="presParOf" srcId="{7692FF6E-6529-423B-B89B-F69AEF733C6B}" destId="{32A3F0EE-48A3-4B54-8C29-49F6897739B5}" srcOrd="2" destOrd="0" presId="urn:microsoft.com/office/officeart/2005/8/layout/hProcess9"/>
    <dgm:cxn modelId="{75F66E31-0940-4B88-A573-780AF16481CB}" type="presParOf" srcId="{7692FF6E-6529-423B-B89B-F69AEF733C6B}" destId="{455FCA7A-D796-4F08-A6F8-FD1A0D34E02A}" srcOrd="3" destOrd="0" presId="urn:microsoft.com/office/officeart/2005/8/layout/hProcess9"/>
    <dgm:cxn modelId="{887EDFC3-EE35-4EDC-B14C-355EF2B0ABAA}" type="presParOf" srcId="{7692FF6E-6529-423B-B89B-F69AEF733C6B}" destId="{99BF92FB-34E1-469C-A1B6-F33D18422B58}" srcOrd="4" destOrd="0" presId="urn:microsoft.com/office/officeart/2005/8/layout/hProcess9"/>
  </dgm:cxnLst>
  <dgm:bg/>
  <dgm:whole/>
</dgm:dataModel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B8E31A-95BA-48CD-AB6C-ED22E9718D6C}">
      <dsp:nvSpPr>
        <dsp:cNvPr id="0" name=""/>
        <dsp:cNvSpPr/>
      </dsp:nvSpPr>
      <dsp:spPr>
        <a:xfrm>
          <a:off x="2010602" y="1702"/>
          <a:ext cx="2479997" cy="1239998"/>
        </a:xfrm>
        <a:prstGeom prst="roundRect">
          <a:avLst>
            <a:gd name="adj" fmla="val 10000"/>
          </a:avLst>
        </a:prstGeom>
        <a:solidFill>
          <a:schemeClr val="accent2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b="1" kern="1200" dirty="0"/>
            <a:t>歷代志上</a:t>
          </a:r>
          <a:endParaRPr lang="en-US" sz="4400" b="1" kern="1200" dirty="0"/>
        </a:p>
      </dsp:txBody>
      <dsp:txXfrm>
        <a:off x="2046920" y="38020"/>
        <a:ext cx="2407361" cy="1167362"/>
      </dsp:txXfrm>
    </dsp:sp>
    <dsp:sp modelId="{1356D76F-2835-48D7-B780-775247234747}">
      <dsp:nvSpPr>
        <dsp:cNvPr id="0" name=""/>
        <dsp:cNvSpPr/>
      </dsp:nvSpPr>
      <dsp:spPr>
        <a:xfrm>
          <a:off x="2258602" y="1241700"/>
          <a:ext cx="247999" cy="9299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9999"/>
              </a:lnTo>
              <a:lnTo>
                <a:pt x="247999" y="929999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8F41E2-C978-4E98-B091-C244E401A0E2}">
      <dsp:nvSpPr>
        <dsp:cNvPr id="0" name=""/>
        <dsp:cNvSpPr/>
      </dsp:nvSpPr>
      <dsp:spPr>
        <a:xfrm>
          <a:off x="2506602" y="1551700"/>
          <a:ext cx="1983997" cy="1239998"/>
        </a:xfrm>
        <a:prstGeom prst="roundRect">
          <a:avLst>
            <a:gd name="adj" fmla="val 10000"/>
          </a:avLst>
        </a:prstGeom>
        <a:solidFill>
          <a:schemeClr val="accent2">
            <a:alpha val="9000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b="1" kern="1200" dirty="0">
              <a:solidFill>
                <a:schemeClr val="tx1"/>
              </a:solidFill>
            </a:rPr>
            <a:t>撒母耳記</a:t>
          </a:r>
          <a:endParaRPr lang="en-US" altLang="zh-CN" sz="3200" b="1" kern="1200" dirty="0">
            <a:solidFill>
              <a:schemeClr val="tx1"/>
            </a:solidFill>
          </a:endParaRP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b="1" kern="1200" dirty="0">
              <a:solidFill>
                <a:schemeClr val="tx1"/>
              </a:solidFill>
            </a:rPr>
            <a:t>上下</a:t>
          </a:r>
          <a:endParaRPr lang="en-US" sz="3200" b="1" kern="1200" dirty="0">
            <a:solidFill>
              <a:schemeClr val="tx1"/>
            </a:solidFill>
          </a:endParaRPr>
        </a:p>
      </dsp:txBody>
      <dsp:txXfrm>
        <a:off x="2542920" y="1588018"/>
        <a:ext cx="1911361" cy="1167362"/>
      </dsp:txXfrm>
    </dsp:sp>
    <dsp:sp modelId="{4BD57944-0220-4500-A085-32C08092D26D}">
      <dsp:nvSpPr>
        <dsp:cNvPr id="0" name=""/>
        <dsp:cNvSpPr/>
      </dsp:nvSpPr>
      <dsp:spPr>
        <a:xfrm>
          <a:off x="2258602" y="1241700"/>
          <a:ext cx="247999" cy="24799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79997"/>
              </a:lnTo>
              <a:lnTo>
                <a:pt x="247999" y="247999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81B104-4D79-4920-BD9C-A93FA792F1D3}">
      <dsp:nvSpPr>
        <dsp:cNvPr id="0" name=""/>
        <dsp:cNvSpPr/>
      </dsp:nvSpPr>
      <dsp:spPr>
        <a:xfrm>
          <a:off x="2506602" y="3101699"/>
          <a:ext cx="1983997" cy="1239998"/>
        </a:xfrm>
        <a:prstGeom prst="roundRect">
          <a:avLst>
            <a:gd name="adj" fmla="val 10000"/>
          </a:avLst>
        </a:prstGeom>
        <a:solidFill>
          <a:schemeClr val="bg2">
            <a:alpha val="9000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b="1" kern="1200" dirty="0">
              <a:solidFill>
                <a:schemeClr val="accent3">
                  <a:lumMod val="50000"/>
                </a:schemeClr>
              </a:solidFill>
            </a:rPr>
            <a:t>大衛</a:t>
          </a:r>
          <a:endParaRPr lang="en-US" sz="4000" b="1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2542920" y="3138017"/>
        <a:ext cx="1911361" cy="1167362"/>
      </dsp:txXfrm>
    </dsp:sp>
    <dsp:sp modelId="{14D73E8B-B365-4178-822E-DE7D4DD0ECEA}">
      <dsp:nvSpPr>
        <dsp:cNvPr id="0" name=""/>
        <dsp:cNvSpPr/>
      </dsp:nvSpPr>
      <dsp:spPr>
        <a:xfrm>
          <a:off x="5110599" y="1702"/>
          <a:ext cx="2479997" cy="1239998"/>
        </a:xfrm>
        <a:prstGeom prst="roundRect">
          <a:avLst>
            <a:gd name="adj" fmla="val 10000"/>
          </a:avLst>
        </a:prstGeom>
        <a:solidFill>
          <a:schemeClr val="accent5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b="1" kern="1200" dirty="0"/>
            <a:t>歷代志下</a:t>
          </a:r>
          <a:endParaRPr lang="en-US" sz="4400" b="1" kern="1200" dirty="0"/>
        </a:p>
      </dsp:txBody>
      <dsp:txXfrm>
        <a:off x="5146917" y="38020"/>
        <a:ext cx="2407361" cy="1167362"/>
      </dsp:txXfrm>
    </dsp:sp>
    <dsp:sp modelId="{2E9DCB28-C79C-40C5-AAF3-7705F4864AA3}">
      <dsp:nvSpPr>
        <dsp:cNvPr id="0" name=""/>
        <dsp:cNvSpPr/>
      </dsp:nvSpPr>
      <dsp:spPr>
        <a:xfrm>
          <a:off x="5358599" y="1241700"/>
          <a:ext cx="247999" cy="9299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9999"/>
              </a:lnTo>
              <a:lnTo>
                <a:pt x="247999" y="929999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B77E61-6EA2-4EA8-A638-74D21B6CCF1B}">
      <dsp:nvSpPr>
        <dsp:cNvPr id="0" name=""/>
        <dsp:cNvSpPr/>
      </dsp:nvSpPr>
      <dsp:spPr>
        <a:xfrm>
          <a:off x="5606599" y="1551700"/>
          <a:ext cx="1983997" cy="1239998"/>
        </a:xfrm>
        <a:prstGeom prst="roundRect">
          <a:avLst>
            <a:gd name="adj" fmla="val 10000"/>
          </a:avLst>
        </a:prstGeom>
        <a:solidFill>
          <a:schemeClr val="accent5">
            <a:alpha val="9000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b="1" kern="1200" dirty="0">
              <a:solidFill>
                <a:schemeClr val="tx1"/>
              </a:solidFill>
            </a:rPr>
            <a:t>列王紀</a:t>
          </a:r>
          <a:endParaRPr lang="en-US" altLang="zh-CN" sz="3200" b="1" kern="1200" dirty="0">
            <a:solidFill>
              <a:schemeClr val="tx1"/>
            </a:solidFill>
          </a:endParaRP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b="1" kern="1200" dirty="0">
              <a:solidFill>
                <a:schemeClr val="tx1"/>
              </a:solidFill>
            </a:rPr>
            <a:t>上下</a:t>
          </a:r>
          <a:endParaRPr lang="en-US" sz="3200" b="1" kern="1200" dirty="0">
            <a:solidFill>
              <a:schemeClr val="tx1"/>
            </a:solidFill>
          </a:endParaRPr>
        </a:p>
      </dsp:txBody>
      <dsp:txXfrm>
        <a:off x="5642917" y="1588018"/>
        <a:ext cx="1911361" cy="1167362"/>
      </dsp:txXfrm>
    </dsp:sp>
    <dsp:sp modelId="{BE692745-9B6A-4581-AF86-B857C076FC8F}">
      <dsp:nvSpPr>
        <dsp:cNvPr id="0" name=""/>
        <dsp:cNvSpPr/>
      </dsp:nvSpPr>
      <dsp:spPr>
        <a:xfrm>
          <a:off x="5358599" y="1241700"/>
          <a:ext cx="247999" cy="24799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79997"/>
              </a:lnTo>
              <a:lnTo>
                <a:pt x="247999" y="247999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992A6B-E114-4DF5-ADC8-994C98EEB92F}">
      <dsp:nvSpPr>
        <dsp:cNvPr id="0" name=""/>
        <dsp:cNvSpPr/>
      </dsp:nvSpPr>
      <dsp:spPr>
        <a:xfrm>
          <a:off x="5606599" y="3101699"/>
          <a:ext cx="1983997" cy="1239998"/>
        </a:xfrm>
        <a:prstGeom prst="roundRect">
          <a:avLst>
            <a:gd name="adj" fmla="val 10000"/>
          </a:avLst>
        </a:prstGeom>
        <a:solidFill>
          <a:schemeClr val="accent5">
            <a:lumMod val="60000"/>
            <a:lumOff val="40000"/>
            <a:alpha val="9000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b="1" kern="1200" dirty="0">
              <a:solidFill>
                <a:schemeClr val="accent3">
                  <a:lumMod val="50000"/>
                </a:schemeClr>
              </a:solidFill>
            </a:rPr>
            <a:t>所羅門</a:t>
          </a:r>
          <a:endParaRPr lang="en-US" sz="4000" b="1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5642917" y="3138017"/>
        <a:ext cx="1911361" cy="11673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E3A48FA0-F8F6-4FB2-93AD-43AAD591C2E1}" type="datetime1">
              <a:rPr lang="zh-TW" altLang="en-US" smtClean="0">
                <a:latin typeface="細明體" panose="02020509000000000000" pitchFamily="49" charset="-120"/>
                <a:ea typeface="細明體" panose="02020509000000000000" pitchFamily="49" charset="-120"/>
              </a:rPr>
              <a:pPr algn="r" rtl="0"/>
              <a:t>2021/5/20</a:t>
            </a:fld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34A4844B-5D5D-4D8E-9E71-6B297DF4019B}" type="slidenum">
              <a:rPr lang="en-US" altLang="zh-TW" smtClean="0">
                <a:latin typeface="細明體" panose="02020509000000000000" pitchFamily="49" charset="-120"/>
                <a:ea typeface="細明體" panose="02020509000000000000" pitchFamily="49" charset="-120"/>
              </a:rPr>
              <a:pPr algn="r" rtl="0"/>
              <a:t>‹#›</a:t>
            </a:fld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589861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8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9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algn="r"/>
            <a:fld id="{D8C5B1A9-79FD-4824-9906-B2541DB3F8C1}" type="datetime1">
              <a:rPr lang="zh-TW" altLang="en-US" smtClean="0"/>
              <a:pPr algn="r"/>
              <a:t>2021/5/20</a:t>
            </a:fld>
            <a:endParaRPr lang="zh-TW" altLang="en-US" dirty="0"/>
          </a:p>
        </p:txBody>
      </p:sp>
      <p:sp>
        <p:nvSpPr>
          <p:cNvPr id="10" name="頁尾預留位置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11" name="投影片編號預留位置 4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algn="r"/>
            <a:fld id="{34A4844B-5D5D-4D8E-9E71-6B297DF4019B}" type="slidenum">
              <a:rPr lang="en-US" altLang="zh-TW" smtClean="0"/>
              <a:pPr algn="r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566979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407713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285843036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117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1279281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118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77963416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119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41520974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120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5112514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121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51521365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122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01167374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123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38295335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124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284800275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125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285975168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126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956745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64247207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127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284836671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128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21400381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129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65159902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130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5552379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131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69860923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132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9366942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136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82795382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139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7330828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143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299056531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144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2483379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21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265603926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145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8618990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146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02907214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147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79725145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148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38418095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151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287766260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152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18357138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155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818812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156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297831216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157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226383387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159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637545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22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2923287060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160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684974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161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806582487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162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94584872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163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133317567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164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229726812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165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7289662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166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4147058114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167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855303598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168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184152417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169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46797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23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2288158875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173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053064017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175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214539806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178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24132043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179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093730888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180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427894142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182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727998074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183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909187202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184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141784016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185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587125646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186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223634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24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2936418526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187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72947984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189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12731299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190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78100393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191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022793583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192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533611737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195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736697822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196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436364005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197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604559212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198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603607800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200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9936438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25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167012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201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2937206432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202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4018638843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203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842503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26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0986406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27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443453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28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015741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428926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29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28014844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30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42608565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31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41861210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32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9988842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33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125575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34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075992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35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324270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36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700709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37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87770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38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224570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4565269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39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1709265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40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21518745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41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3284147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42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6860690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43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3336605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44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0273489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45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8165766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46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9141568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48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29119763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49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2708712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27296367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50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29173457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51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686919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52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40889775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53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7423015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54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9639699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55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6037484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56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8070307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57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5963280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58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3985219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59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549722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21401189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60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21147197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62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42665545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63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72299351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64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54074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65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42207513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66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298442981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67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56024174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69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99259125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70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5595404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71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146543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09016326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72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93863649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73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287530805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75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794249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76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03386241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77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11238524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78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3172896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79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04966448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80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395763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81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5060802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82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049672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44169835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83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263994318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84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7087221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85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8396835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86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248343899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88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66344972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90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419050505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91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8431404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92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76712643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93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423440490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94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649481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69550878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95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92212025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96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289701566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97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62702165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98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5896848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99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2378891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100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90017949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102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19644897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103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02285809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104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1996432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105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669055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93944316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106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254002544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107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2704400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108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6082123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109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44283178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110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412048808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111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08790081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112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18734503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113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55424895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114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298850106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8DE0FDE7-FE71-46E3-9512-437B13AD5F46}" type="slidenum">
              <a:rPr lang="en-US" altLang="zh-TW" smtClean="0"/>
              <a:pPr algn="r" rtl="0"/>
              <a:t>116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408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674812" y="1524000"/>
            <a:ext cx="8839201" cy="3200400"/>
          </a:xfrm>
        </p:spPr>
        <p:txBody>
          <a:bodyPr rtlCol="0">
            <a:noAutofit/>
          </a:bodyPr>
          <a:lstStyle>
            <a:lvl1pPr algn="l" rtl="0">
              <a:defRPr sz="540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674813" y="4876800"/>
            <a:ext cx="7162799" cy="990600"/>
          </a:xfrm>
        </p:spPr>
        <p:txBody>
          <a:bodyPr lIns="91440"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50" baseline="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988707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替代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393372" y="0"/>
            <a:ext cx="67954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484812" y="0"/>
            <a:ext cx="6704012" cy="6858000"/>
          </a:xfrm>
          <a:prstGeom prst="rect">
            <a:avLst/>
          </a:prstGeom>
          <a:solidFill>
            <a:schemeClr val="accent2">
              <a:lumMod val="7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8013" y="685800"/>
            <a:ext cx="4267200" cy="3886200"/>
          </a:xfrm>
        </p:spPr>
        <p:txBody>
          <a:bodyPr rtlCol="0" anchor="b">
            <a:noAutofit/>
          </a:bodyPr>
          <a:lstStyle>
            <a:lvl1pPr algn="l" rtl="0">
              <a:defRPr sz="4000" b="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608013" y="4724400"/>
            <a:ext cx="4267200" cy="14478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20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3" name="圖片預留位置 2" descr="要新增影像的空白預留位置。按一下預留位置，然後選取您想要新增的影像。&#10;"/>
          <p:cNvSpPr>
            <a:spLocks noGrp="1"/>
          </p:cNvSpPr>
          <p:nvPr>
            <p:ph type="pic" idx="1"/>
          </p:nvPr>
        </p:nvSpPr>
        <p:spPr>
          <a:xfrm>
            <a:off x="6094413" y="685800"/>
            <a:ext cx="5486400" cy="5486400"/>
          </a:xfrm>
          <a:solidFill>
            <a:schemeClr val="tx2">
              <a:lumMod val="10000"/>
            </a:schemeClr>
          </a:solidFill>
          <a:ln w="50800">
            <a:solidFill>
              <a:schemeClr val="tx1"/>
            </a:solidFill>
            <a:miter lim="800000"/>
          </a:ln>
          <a:effectLst>
            <a:outerShdw blurRad="190500" algn="ctr" rotWithShape="0">
              <a:prstClr val="black">
                <a:alpha val="50000"/>
              </a:prstClr>
            </a:outerShdw>
          </a:effectLst>
        </p:spPr>
        <p:txBody>
          <a:bodyPr rtlCol="0">
            <a:normAutofit/>
          </a:bodyPr>
          <a:lstStyle>
            <a:lvl1pPr marL="0" indent="0" algn="ctr" rtl="0">
              <a:buNone/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12" name="日期預留位置 3"/>
          <p:cNvSpPr>
            <a:spLocks noGrp="1"/>
          </p:cNvSpPr>
          <p:nvPr>
            <p:ph type="dt" sz="half" idx="12"/>
          </p:nvPr>
        </p:nvSpPr>
        <p:spPr>
          <a:xfrm>
            <a:off x="7999412" y="6400801"/>
            <a:ext cx="13200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A83C376D-8230-4249-A6C9-9C3E4DF705A3}" type="datetime1">
              <a:rPr lang="zh-TW" altLang="en-US" smtClean="0"/>
              <a:pPr/>
              <a:t>2021/5/20</a:t>
            </a:fld>
            <a:endParaRPr lang="zh-TW" altLang="en-US" dirty="0"/>
          </a:p>
        </p:txBody>
      </p:sp>
      <p:sp>
        <p:nvSpPr>
          <p:cNvPr id="13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9675812" y="6400801"/>
            <a:ext cx="12192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299542E4-2CCF-42F6-9D92-ED568035133D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2139536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2pPr>
            <a:lvl3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3pPr>
            <a:lvl4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4pPr>
            <a:lvl5pPr algn="l" rtl="0"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日期預留位置 3"/>
          <p:cNvSpPr>
            <a:spLocks noGrp="1"/>
          </p:cNvSpPr>
          <p:nvPr>
            <p:ph type="dt" sz="half" idx="2"/>
          </p:nvPr>
        </p:nvSpPr>
        <p:spPr>
          <a:xfrm>
            <a:off x="7999412" y="6400801"/>
            <a:ext cx="13200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A83C376D-8230-4249-A6C9-9C3E4DF705A3}" type="datetime1">
              <a:rPr lang="zh-TW" altLang="en-US" smtClean="0"/>
              <a:pPr/>
              <a:t>2021/5/20</a:t>
            </a:fld>
            <a:endParaRPr lang="zh-TW" altLang="en-US" dirty="0"/>
          </a:p>
        </p:txBody>
      </p:sp>
      <p:sp>
        <p:nvSpPr>
          <p:cNvPr id="8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9675812" y="6400801"/>
            <a:ext cx="12192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299542E4-2CCF-42F6-9D92-ED568035133D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214899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675812" y="685801"/>
            <a:ext cx="1219201" cy="5486400"/>
          </a:xfrm>
        </p:spPr>
        <p:txBody>
          <a:bodyPr vert="eaVert"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293813" y="685800"/>
            <a:ext cx="8153399" cy="5486400"/>
          </a:xfrm>
        </p:spPr>
        <p:txBody>
          <a:bodyPr vert="eaVert"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2pPr>
            <a:lvl3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3pPr>
            <a:lvl4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4pPr>
            <a:lvl5pPr algn="l" rtl="0"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日期預留位置 3"/>
          <p:cNvSpPr>
            <a:spLocks noGrp="1"/>
          </p:cNvSpPr>
          <p:nvPr>
            <p:ph type="dt" sz="half" idx="2"/>
          </p:nvPr>
        </p:nvSpPr>
        <p:spPr>
          <a:xfrm>
            <a:off x="7999412" y="6400801"/>
            <a:ext cx="13200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A83C376D-8230-4249-A6C9-9C3E4DF705A3}" type="datetime1">
              <a:rPr lang="zh-TW" altLang="en-US" smtClean="0"/>
              <a:pPr/>
              <a:t>2021/5/20</a:t>
            </a:fld>
            <a:endParaRPr lang="zh-TW" altLang="en-US" dirty="0"/>
          </a:p>
        </p:txBody>
      </p:sp>
      <p:sp>
        <p:nvSpPr>
          <p:cNvPr id="8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9675812" y="6400801"/>
            <a:ext cx="12192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299542E4-2CCF-42F6-9D92-ED568035133D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127202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2pPr>
            <a:lvl3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3pPr>
            <a:lvl4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4pPr>
            <a:lvl5pPr algn="l" rtl="0"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日期預留位置 3"/>
          <p:cNvSpPr>
            <a:spLocks noGrp="1"/>
          </p:cNvSpPr>
          <p:nvPr>
            <p:ph type="dt" sz="half" idx="2"/>
          </p:nvPr>
        </p:nvSpPr>
        <p:spPr>
          <a:xfrm>
            <a:off x="7999412" y="6400801"/>
            <a:ext cx="13200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A83C376D-8230-4249-A6C9-9C3E4DF705A3}" type="datetime1">
              <a:rPr lang="zh-TW" altLang="en-US" smtClean="0"/>
              <a:pPr/>
              <a:t>2021/5/20</a:t>
            </a:fld>
            <a:endParaRPr lang="zh-TW" altLang="en-US" dirty="0"/>
          </a:p>
        </p:txBody>
      </p:sp>
      <p:sp>
        <p:nvSpPr>
          <p:cNvPr id="8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9675812" y="6400801"/>
            <a:ext cx="12192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299542E4-2CCF-42F6-9D92-ED568035133D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440086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3813" y="3429000"/>
            <a:ext cx="9601201" cy="2286000"/>
          </a:xfrm>
        </p:spPr>
        <p:txBody>
          <a:bodyPr rtlCol="0" anchor="b">
            <a:normAutofit/>
          </a:bodyPr>
          <a:lstStyle>
            <a:lvl1pPr algn="l" rtl="0">
              <a:defRPr sz="4800" b="0" cap="none" baseline="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93813" y="685800"/>
            <a:ext cx="7543800" cy="1066800"/>
          </a:xfrm>
        </p:spPr>
        <p:txBody>
          <a:bodyPr lIns="91440" rtlCol="0" anchor="t"/>
          <a:lstStyle>
            <a:lvl1pPr marL="0" indent="0" algn="l" rtl="0">
              <a:spcBef>
                <a:spcPts val="0"/>
              </a:spcBef>
              <a:buNone/>
              <a:defRPr sz="2000" cap="all" spc="250" baseline="0">
                <a:solidFill>
                  <a:schemeClr val="bg2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日期預留位置 3"/>
          <p:cNvSpPr>
            <a:spLocks noGrp="1"/>
          </p:cNvSpPr>
          <p:nvPr>
            <p:ph type="dt" sz="half" idx="2"/>
          </p:nvPr>
        </p:nvSpPr>
        <p:spPr>
          <a:xfrm>
            <a:off x="7999412" y="6400801"/>
            <a:ext cx="13200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A83C376D-8230-4249-A6C9-9C3E4DF705A3}" type="datetime1">
              <a:rPr lang="zh-TW" altLang="en-US" smtClean="0"/>
              <a:pPr/>
              <a:t>2021/5/20</a:t>
            </a:fld>
            <a:endParaRPr lang="zh-TW" altLang="en-US" dirty="0"/>
          </a:p>
        </p:txBody>
      </p:sp>
      <p:sp>
        <p:nvSpPr>
          <p:cNvPr id="8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9675812" y="6400801"/>
            <a:ext cx="12192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299542E4-2CCF-42F6-9D92-ED568035133D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57889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293813" y="1828800"/>
            <a:ext cx="4648199" cy="4343400"/>
          </a:xfrm>
        </p:spPr>
        <p:txBody>
          <a:bodyPr rtlCol="0">
            <a:normAutofit/>
          </a:bodyPr>
          <a:lstStyle>
            <a:lvl1pPr algn="l" rtl="0"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algn="l" rtl="0">
              <a:defRPr sz="2000">
                <a:latin typeface="細明體" panose="02020509000000000000" pitchFamily="49" charset="-120"/>
                <a:ea typeface="細明體" panose="02020509000000000000" pitchFamily="49" charset="-120"/>
              </a:defRPr>
            </a:lvl2pPr>
            <a:lvl3pPr algn="l" rtl="0">
              <a:defRPr sz="1800">
                <a:latin typeface="細明體" panose="02020509000000000000" pitchFamily="49" charset="-120"/>
                <a:ea typeface="細明體" panose="02020509000000000000" pitchFamily="49" charset="-120"/>
              </a:defRPr>
            </a:lvl3pPr>
            <a:lvl4pPr algn="l" rtl="0">
              <a:defRPr sz="1600">
                <a:latin typeface="細明體" panose="02020509000000000000" pitchFamily="49" charset="-120"/>
                <a:ea typeface="細明體" panose="02020509000000000000" pitchFamily="49" charset="-120"/>
              </a:defRPr>
            </a:lvl4pPr>
            <a:lvl5pPr algn="l" rtl="0">
              <a:defRPr sz="1600">
                <a:latin typeface="細明體" panose="02020509000000000000" pitchFamily="49" charset="-120"/>
                <a:ea typeface="細明體" panose="02020509000000000000" pitchFamily="49" charset="-120"/>
              </a:defRPr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246812" y="1828801"/>
            <a:ext cx="4648202" cy="4343400"/>
          </a:xfrm>
        </p:spPr>
        <p:txBody>
          <a:bodyPr rtlCol="0">
            <a:normAutofit/>
          </a:bodyPr>
          <a:lstStyle>
            <a:lvl1pPr algn="l" rtl="0"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algn="l" rtl="0">
              <a:defRPr sz="2000">
                <a:latin typeface="細明體" panose="02020509000000000000" pitchFamily="49" charset="-120"/>
                <a:ea typeface="細明體" panose="02020509000000000000" pitchFamily="49" charset="-120"/>
              </a:defRPr>
            </a:lvl2pPr>
            <a:lvl3pPr algn="l" rtl="0">
              <a:defRPr sz="1800">
                <a:latin typeface="細明體" panose="02020509000000000000" pitchFamily="49" charset="-120"/>
                <a:ea typeface="細明體" panose="02020509000000000000" pitchFamily="49" charset="-120"/>
              </a:defRPr>
            </a:lvl3pPr>
            <a:lvl4pPr algn="l" rtl="0">
              <a:defRPr sz="1600">
                <a:latin typeface="細明體" panose="02020509000000000000" pitchFamily="49" charset="-120"/>
                <a:ea typeface="細明體" panose="02020509000000000000" pitchFamily="49" charset="-120"/>
              </a:defRPr>
            </a:lvl4pPr>
            <a:lvl5pPr algn="l" rtl="0">
              <a:defRPr sz="1600">
                <a:latin typeface="細明體" panose="02020509000000000000" pitchFamily="49" charset="-120"/>
                <a:ea typeface="細明體" panose="02020509000000000000" pitchFamily="49" charset="-120"/>
              </a:defRPr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8" name="日期預留位置 3"/>
          <p:cNvSpPr>
            <a:spLocks noGrp="1"/>
          </p:cNvSpPr>
          <p:nvPr>
            <p:ph type="dt" sz="half" idx="12"/>
          </p:nvPr>
        </p:nvSpPr>
        <p:spPr>
          <a:xfrm>
            <a:off x="7999412" y="6400801"/>
            <a:ext cx="13200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A83C376D-8230-4249-A6C9-9C3E4DF705A3}" type="datetime1">
              <a:rPr lang="zh-TW" altLang="en-US" smtClean="0"/>
              <a:pPr/>
              <a:t>2021/5/20</a:t>
            </a:fld>
            <a:endParaRPr lang="zh-TW" altLang="en-US" dirty="0"/>
          </a:p>
        </p:txBody>
      </p:sp>
      <p:sp>
        <p:nvSpPr>
          <p:cNvPr id="9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9675812" y="6400801"/>
            <a:ext cx="12192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299542E4-2CCF-42F6-9D92-ED568035133D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413878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93813" y="1676400"/>
            <a:ext cx="4646376" cy="762000"/>
          </a:xfrm>
        </p:spPr>
        <p:txBody>
          <a:bodyPr rtlCol="0" anchor="ctr"/>
          <a:lstStyle>
            <a:lvl1pPr marL="0" indent="0" algn="l" rtl="0">
              <a:spcBef>
                <a:spcPts val="0"/>
              </a:spcBef>
              <a:buNone/>
              <a:defRPr sz="2400" b="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293813" y="2438400"/>
            <a:ext cx="4648199" cy="3733800"/>
          </a:xfrm>
        </p:spPr>
        <p:txBody>
          <a:bodyPr rtlCol="0">
            <a:normAutofit/>
          </a:bodyPr>
          <a:lstStyle>
            <a:lvl1pPr algn="l" rtl="0">
              <a:defRPr sz="20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algn="l" rtl="0">
              <a:defRPr sz="1800">
                <a:latin typeface="細明體" panose="02020509000000000000" pitchFamily="49" charset="-120"/>
                <a:ea typeface="細明體" panose="02020509000000000000" pitchFamily="49" charset="-120"/>
              </a:defRPr>
            </a:lvl2pPr>
            <a:lvl3pPr algn="l" rtl="0">
              <a:defRPr sz="1600">
                <a:latin typeface="細明體" panose="02020509000000000000" pitchFamily="49" charset="-120"/>
                <a:ea typeface="細明體" panose="02020509000000000000" pitchFamily="49" charset="-120"/>
              </a:defRPr>
            </a:lvl3pPr>
            <a:lvl4pPr algn="l" rtl="0">
              <a:defRPr sz="1400">
                <a:latin typeface="細明體" panose="02020509000000000000" pitchFamily="49" charset="-120"/>
                <a:ea typeface="細明體" panose="02020509000000000000" pitchFamily="49" charset="-120"/>
              </a:defRPr>
            </a:lvl4pPr>
            <a:lvl5pPr algn="l" rtl="0">
              <a:defRPr sz="1400">
                <a:latin typeface="細明體" panose="02020509000000000000" pitchFamily="49" charset="-120"/>
                <a:ea typeface="細明體" panose="02020509000000000000" pitchFamily="49" charset="-120"/>
              </a:defRPr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246812" y="1676400"/>
            <a:ext cx="4648201" cy="762000"/>
          </a:xfrm>
        </p:spPr>
        <p:txBody>
          <a:bodyPr rtlCol="0" anchor="ctr"/>
          <a:lstStyle>
            <a:lvl1pPr marL="0" indent="0" algn="l" rtl="0">
              <a:spcBef>
                <a:spcPts val="0"/>
              </a:spcBef>
              <a:buNone/>
              <a:defRPr sz="2400" b="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246812" y="2438400"/>
            <a:ext cx="4648201" cy="3733800"/>
          </a:xfrm>
        </p:spPr>
        <p:txBody>
          <a:bodyPr rtlCol="0">
            <a:normAutofit/>
          </a:bodyPr>
          <a:lstStyle>
            <a:lvl1pPr algn="l" rtl="0">
              <a:defRPr sz="20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algn="l" rtl="0">
              <a:defRPr sz="1800">
                <a:latin typeface="細明體" panose="02020509000000000000" pitchFamily="49" charset="-120"/>
                <a:ea typeface="細明體" panose="02020509000000000000" pitchFamily="49" charset="-120"/>
              </a:defRPr>
            </a:lvl2pPr>
            <a:lvl3pPr algn="l" rtl="0">
              <a:defRPr sz="1600">
                <a:latin typeface="細明體" panose="02020509000000000000" pitchFamily="49" charset="-120"/>
                <a:ea typeface="細明體" panose="02020509000000000000" pitchFamily="49" charset="-120"/>
              </a:defRPr>
            </a:lvl3pPr>
            <a:lvl4pPr algn="l" rtl="0">
              <a:defRPr sz="1400">
                <a:latin typeface="細明體" panose="02020509000000000000" pitchFamily="49" charset="-120"/>
                <a:ea typeface="細明體" panose="02020509000000000000" pitchFamily="49" charset="-120"/>
              </a:defRPr>
            </a:lvl4pPr>
            <a:lvl5pPr algn="l" rtl="0">
              <a:defRPr sz="1400">
                <a:latin typeface="細明體" panose="02020509000000000000" pitchFamily="49" charset="-120"/>
                <a:ea typeface="細明體" panose="02020509000000000000" pitchFamily="49" charset="-120"/>
              </a:defRPr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10" name="日期預留位置 3"/>
          <p:cNvSpPr>
            <a:spLocks noGrp="1"/>
          </p:cNvSpPr>
          <p:nvPr>
            <p:ph type="dt" sz="half" idx="12"/>
          </p:nvPr>
        </p:nvSpPr>
        <p:spPr>
          <a:xfrm>
            <a:off x="7999412" y="6400801"/>
            <a:ext cx="13200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A83C376D-8230-4249-A6C9-9C3E4DF705A3}" type="datetime1">
              <a:rPr lang="zh-TW" altLang="en-US" smtClean="0"/>
              <a:pPr/>
              <a:t>2021/5/20</a:t>
            </a:fld>
            <a:endParaRPr lang="zh-TW" altLang="en-US" dirty="0"/>
          </a:p>
        </p:txBody>
      </p:sp>
      <p:sp>
        <p:nvSpPr>
          <p:cNvPr id="11" name="投影片編號預留位置 5"/>
          <p:cNvSpPr>
            <a:spLocks noGrp="1"/>
          </p:cNvSpPr>
          <p:nvPr>
            <p:ph type="sldNum" sz="quarter" idx="13"/>
          </p:nvPr>
        </p:nvSpPr>
        <p:spPr>
          <a:xfrm>
            <a:off x="9675812" y="6400801"/>
            <a:ext cx="12192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299542E4-2CCF-42F6-9D92-ED568035133D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195692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日期預留位置 3"/>
          <p:cNvSpPr>
            <a:spLocks noGrp="1"/>
          </p:cNvSpPr>
          <p:nvPr>
            <p:ph type="dt" sz="half" idx="2"/>
          </p:nvPr>
        </p:nvSpPr>
        <p:spPr>
          <a:xfrm>
            <a:off x="7999412" y="6400801"/>
            <a:ext cx="13200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A83C376D-8230-4249-A6C9-9C3E4DF705A3}" type="datetime1">
              <a:rPr lang="zh-TW" altLang="en-US" smtClean="0"/>
              <a:pPr/>
              <a:t>2021/5/20</a:t>
            </a:fld>
            <a:endParaRPr lang="zh-TW" altLang="en-US" dirty="0"/>
          </a:p>
        </p:txBody>
      </p:sp>
      <p:sp>
        <p:nvSpPr>
          <p:cNvPr id="7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9675812" y="6400801"/>
            <a:ext cx="12192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299542E4-2CCF-42F6-9D92-ED568035133D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021311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5" name="日期預留位置 3"/>
          <p:cNvSpPr>
            <a:spLocks noGrp="1"/>
          </p:cNvSpPr>
          <p:nvPr>
            <p:ph type="dt" sz="half" idx="2"/>
          </p:nvPr>
        </p:nvSpPr>
        <p:spPr>
          <a:xfrm>
            <a:off x="7999412" y="6400801"/>
            <a:ext cx="13200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A83C376D-8230-4249-A6C9-9C3E4DF705A3}" type="datetime1">
              <a:rPr lang="zh-TW" altLang="en-US" smtClean="0"/>
              <a:pPr/>
              <a:t>2021/5/20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9675812" y="6400801"/>
            <a:ext cx="12192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299542E4-2CCF-42F6-9D92-ED568035133D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2536631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08012" y="0"/>
            <a:ext cx="4883563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99452" y="0"/>
            <a:ext cx="4700684" cy="6858000"/>
          </a:xfrm>
          <a:prstGeom prst="rect">
            <a:avLst/>
          </a:prstGeom>
          <a:solidFill>
            <a:schemeClr val="accent2">
              <a:lumMod val="7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3813" y="685800"/>
            <a:ext cx="3581400" cy="3886200"/>
          </a:xfrm>
        </p:spPr>
        <p:txBody>
          <a:bodyPr rtlCol="0" anchor="b">
            <a:noAutofit/>
          </a:bodyPr>
          <a:lstStyle>
            <a:lvl1pPr algn="l" rtl="0">
              <a:defRPr sz="4000" b="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293813" y="4724400"/>
            <a:ext cx="3581400" cy="1401764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20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6094413" y="685800"/>
            <a:ext cx="5484970" cy="5486400"/>
          </a:xfrm>
        </p:spPr>
        <p:txBody>
          <a:bodyPr rtlCol="0">
            <a:normAutofit/>
          </a:bodyPr>
          <a:lstStyle>
            <a:lvl1pPr algn="l" rtl="0"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algn="l" rtl="0">
              <a:defRPr sz="2000">
                <a:latin typeface="細明體" panose="02020509000000000000" pitchFamily="49" charset="-120"/>
                <a:ea typeface="細明體" panose="02020509000000000000" pitchFamily="49" charset="-120"/>
              </a:defRPr>
            </a:lvl2pPr>
            <a:lvl3pPr algn="l" rtl="0">
              <a:defRPr sz="1800">
                <a:latin typeface="細明體" panose="02020509000000000000" pitchFamily="49" charset="-120"/>
                <a:ea typeface="細明體" panose="02020509000000000000" pitchFamily="49" charset="-120"/>
              </a:defRPr>
            </a:lvl3pPr>
            <a:lvl4pPr algn="l" rtl="0">
              <a:defRPr sz="1600">
                <a:latin typeface="細明體" panose="02020509000000000000" pitchFamily="49" charset="-120"/>
                <a:ea typeface="細明體" panose="02020509000000000000" pitchFamily="49" charset="-120"/>
              </a:defRPr>
            </a:lvl4pPr>
            <a:lvl5pPr algn="l" rtl="0">
              <a:defRPr sz="1600">
                <a:latin typeface="細明體" panose="02020509000000000000" pitchFamily="49" charset="-120"/>
                <a:ea typeface="細明體" panose="02020509000000000000" pitchFamily="49" charset="-120"/>
              </a:defRPr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12" name="日期預留位置 3"/>
          <p:cNvSpPr>
            <a:spLocks noGrp="1"/>
          </p:cNvSpPr>
          <p:nvPr>
            <p:ph type="dt" sz="half" idx="12"/>
          </p:nvPr>
        </p:nvSpPr>
        <p:spPr>
          <a:xfrm>
            <a:off x="7999412" y="6400801"/>
            <a:ext cx="13200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A83C376D-8230-4249-A6C9-9C3E4DF705A3}" type="datetime1">
              <a:rPr lang="zh-TW" altLang="en-US" smtClean="0"/>
              <a:pPr/>
              <a:t>2021/5/20</a:t>
            </a:fld>
            <a:endParaRPr lang="zh-TW" altLang="en-US" dirty="0"/>
          </a:p>
        </p:txBody>
      </p:sp>
      <p:sp>
        <p:nvSpPr>
          <p:cNvPr id="13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9675812" y="6400801"/>
            <a:ext cx="12192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299542E4-2CCF-42F6-9D92-ED568035133D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19575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08012" y="0"/>
            <a:ext cx="4883563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99452" y="0"/>
            <a:ext cx="4700684" cy="6858000"/>
          </a:xfrm>
          <a:prstGeom prst="rect">
            <a:avLst/>
          </a:prstGeom>
          <a:solidFill>
            <a:schemeClr val="accent2">
              <a:lumMod val="7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3813" y="685800"/>
            <a:ext cx="3581400" cy="3886200"/>
          </a:xfrm>
        </p:spPr>
        <p:txBody>
          <a:bodyPr rtlCol="0" anchor="b">
            <a:noAutofit/>
          </a:bodyPr>
          <a:lstStyle>
            <a:lvl1pPr algn="l" rtl="0">
              <a:defRPr sz="4000" b="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293813" y="4724400"/>
            <a:ext cx="3581400" cy="1401764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20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3" name="圖片預留位置 2" descr="要新增影像的空白預留位置。按一下預留位置，然後選取您想要新增的影像。&#10;"/>
          <p:cNvSpPr>
            <a:spLocks noGrp="1"/>
          </p:cNvSpPr>
          <p:nvPr>
            <p:ph type="pic" idx="1"/>
          </p:nvPr>
        </p:nvSpPr>
        <p:spPr>
          <a:xfrm>
            <a:off x="6094413" y="685800"/>
            <a:ext cx="5486400" cy="5486400"/>
          </a:xfrm>
          <a:solidFill>
            <a:schemeClr val="tx2">
              <a:lumMod val="10000"/>
            </a:schemeClr>
          </a:solidFill>
          <a:ln w="50800">
            <a:solidFill>
              <a:schemeClr val="tx1"/>
            </a:solidFill>
            <a:miter lim="800000"/>
          </a:ln>
          <a:effectLst>
            <a:outerShdw blurRad="190500" algn="ctr" rotWithShape="0">
              <a:prstClr val="black">
                <a:alpha val="50000"/>
              </a:prstClr>
            </a:outerShdw>
          </a:effectLst>
        </p:spPr>
        <p:txBody>
          <a:bodyPr rtlCol="0">
            <a:normAutofit/>
          </a:bodyPr>
          <a:lstStyle>
            <a:lvl1pPr marL="0" indent="0" algn="ctr" rtl="0">
              <a:buNone/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10" name="日期預留位置 3"/>
          <p:cNvSpPr>
            <a:spLocks noGrp="1"/>
          </p:cNvSpPr>
          <p:nvPr>
            <p:ph type="dt" sz="half" idx="12"/>
          </p:nvPr>
        </p:nvSpPr>
        <p:spPr>
          <a:xfrm>
            <a:off x="7999412" y="6400801"/>
            <a:ext cx="13200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A83C376D-8230-4249-A6C9-9C3E4DF705A3}" type="datetime1">
              <a:rPr lang="zh-TW" altLang="en-US" smtClean="0"/>
              <a:pPr/>
              <a:t>2021/5/20</a:t>
            </a:fld>
            <a:endParaRPr lang="zh-TW" altLang="en-US" dirty="0"/>
          </a:p>
        </p:txBody>
      </p:sp>
      <p:sp>
        <p:nvSpPr>
          <p:cNvPr id="11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9675812" y="6400801"/>
            <a:ext cx="12192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299542E4-2CCF-42F6-9D92-ED568035133D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971934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293812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93814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 dirty="0"/>
              <a:t>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12938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 cap="all" baseline="0">
                <a:solidFill>
                  <a:schemeClr val="tx1">
                    <a:tint val="75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7999412" y="6400801"/>
            <a:ext cx="13200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A83C376D-8230-4249-A6C9-9C3E4DF705A3}" type="datetime1">
              <a:rPr lang="zh-TW" altLang="en-US" smtClean="0"/>
              <a:pPr/>
              <a:t>2021/5/20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9675812" y="6400801"/>
            <a:ext cx="12192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299542E4-2CCF-42F6-9D92-ED568035133D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41082099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2" r:id="rId10"/>
    <p:sldLayoutId id="2147483658" r:id="rId11"/>
    <p:sldLayoutId id="2147483659" r:id="rId12"/>
  </p:sldLayoutIdLst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800"/>
        </a:spcBef>
        <a:buFont typeface="Century" pitchFamily="18" charset="0"/>
        <a:buChar char="–"/>
        <a:defRPr sz="20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2pPr>
      <a:lvl3pPr marL="960120" indent="-2286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8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3pPr>
      <a:lvl4pPr marL="1325880" indent="-2286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6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4pPr>
      <a:lvl5pPr marL="1691640" indent="-2286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5pPr>
      <a:lvl6pPr marL="2057400" indent="-228600" algn="l" defTabSz="914400" rtl="0" eaLnBrk="1" latinLnBrk="0" hangingPunct="1">
        <a:spcBef>
          <a:spcPts val="6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23160" indent="-228600" algn="l" defTabSz="914400" rtl="0" eaLnBrk="1" latinLnBrk="0" hangingPunct="1"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28600" algn="l" defTabSz="914400" rtl="0" eaLnBrk="1" latinLnBrk="0" hangingPunct="1">
        <a:spcBef>
          <a:spcPts val="6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54680" indent="-228600" algn="l" defTabSz="914400" rtl="0" eaLnBrk="1" latinLnBrk="0" hangingPunct="1"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jpeg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e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e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e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e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e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e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737090" y="1524000"/>
            <a:ext cx="5776923" cy="2619380"/>
          </a:xfrm>
        </p:spPr>
        <p:txBody>
          <a:bodyPr rtlCol="0"/>
          <a:lstStyle/>
          <a:p>
            <a:pPr algn="ctr" rtl="0"/>
            <a:r>
              <a:rPr lang="zh-CN" altLang="en-US" sz="8800" b="1" dirty="0" smtClean="0">
                <a:solidFill>
                  <a:srgbClr val="FFC000"/>
                </a:solidFill>
                <a:latin typeface="Salesforce Sans"/>
                <a:ea typeface="細明體" panose="02020509000000000000" pitchFamily="49" charset="-120"/>
                <a:sym typeface="Salesforce Sans"/>
              </a:rPr>
              <a:t>主日學</a:t>
            </a:r>
            <a:r>
              <a:rPr lang="en-US" altLang="zh-CN" sz="8800" b="1" dirty="0" smtClean="0">
                <a:latin typeface="Salesforce Sans"/>
                <a:ea typeface="細明體" panose="02020509000000000000" pitchFamily="49" charset="-120"/>
                <a:sym typeface="Salesforce Sans"/>
              </a:rPr>
              <a:t/>
            </a:r>
            <a:br>
              <a:rPr lang="en-US" altLang="zh-CN" sz="8800" b="1" dirty="0" smtClean="0">
                <a:latin typeface="Salesforce Sans"/>
                <a:ea typeface="細明體" panose="02020509000000000000" pitchFamily="49" charset="-120"/>
                <a:sym typeface="Salesforce Sans"/>
              </a:rPr>
            </a:br>
            <a:r>
              <a:rPr lang="zh-CN" altLang="en-US" sz="8800" b="1" dirty="0" smtClean="0">
                <a:solidFill>
                  <a:srgbClr val="FFC000"/>
                </a:solidFill>
                <a:latin typeface="Salesforce Sans"/>
                <a:ea typeface="細明體" panose="02020509000000000000" pitchFamily="49" charset="-120"/>
                <a:sym typeface="Salesforce Sans"/>
              </a:rPr>
              <a:t>師資</a:t>
            </a:r>
            <a:r>
              <a:rPr lang="zh-CN" altLang="en-US" sz="8800" b="1" dirty="0">
                <a:solidFill>
                  <a:srgbClr val="FFC000"/>
                </a:solidFill>
                <a:latin typeface="Salesforce Sans"/>
                <a:ea typeface="細明體" panose="02020509000000000000" pitchFamily="49" charset="-120"/>
                <a:sym typeface="Salesforce Sans"/>
              </a:rPr>
              <a:t>培訓 </a:t>
            </a:r>
            <a:endParaRPr lang="zh-TW" altLang="en-US" sz="8800" b="1" dirty="0">
              <a:solidFill>
                <a:srgbClr val="FFC000"/>
              </a:solidFill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674813" y="4876800"/>
            <a:ext cx="9748191" cy="990600"/>
          </a:xfrm>
        </p:spPr>
        <p:txBody>
          <a:bodyPr rtlCol="0">
            <a:normAutofit/>
          </a:bodyPr>
          <a:lstStyle/>
          <a:p>
            <a:pPr algn="r" rtl="0"/>
            <a:endParaRPr lang="en-US" altLang="zh-CN" sz="2800" b="1" dirty="0">
              <a:solidFill>
                <a:schemeClr val="tx1"/>
              </a:solidFill>
              <a:latin typeface="Salesforce Sans"/>
              <a:ea typeface="細明體" panose="02020509000000000000" pitchFamily="49" charset="-120"/>
              <a:sym typeface="Salesforce Sans"/>
            </a:endParaRPr>
          </a:p>
          <a:p>
            <a:pPr algn="r" rtl="0"/>
            <a:r>
              <a:rPr lang="en-US" altLang="zh-TW" sz="3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alesforce Sans"/>
              </a:rPr>
              <a:t>2021</a:t>
            </a:r>
            <a:r>
              <a:rPr lang="zh-CN" altLang="en-US" sz="3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alesforce Sans"/>
              </a:rPr>
              <a:t>年五月</a:t>
            </a:r>
            <a:endParaRPr lang="zh-TW" altLang="en-US" sz="36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F812E56F-60D0-417E-B28E-58344D336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9372" y="1071546"/>
            <a:ext cx="43434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600820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1293812" y="381000"/>
            <a:ext cx="9429082" cy="1143000"/>
          </a:xfrm>
          <a:solidFill>
            <a:schemeClr val="accent5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同一本聖經，不同的解讀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marL="0" indent="0">
              <a:buNone/>
            </a:pP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猶太人基督徒彼得</a:t>
            </a:r>
            <a:endParaRPr lang="en-US" altLang="zh-CN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 smtClean="0">
                <a:latin typeface="HiddenHorzOCR"/>
              </a:rPr>
              <a:t>引述</a:t>
            </a:r>
            <a:r>
              <a:rPr lang="zh-TW" altLang="en-US" sz="3200" b="1" i="0" u="none" strike="noStrike" baseline="0" dirty="0">
                <a:latin typeface="HiddenHorzOCR"/>
              </a:rPr>
              <a:t>這</a:t>
            </a:r>
            <a:r>
              <a:rPr lang="zh-TW" altLang="en-US" sz="3200" b="1" i="0" u="none" strike="noStrike" baseline="0" dirty="0" smtClean="0">
                <a:latin typeface="HiddenHorzOCR"/>
              </a:rPr>
              <a:t>段經文</a:t>
            </a:r>
            <a:r>
              <a:rPr lang="zh-CN" altLang="en-US" sz="3200" b="1" i="0" u="none" strike="noStrike" baseline="0" dirty="0" smtClean="0">
                <a:latin typeface="HiddenHorzOCR"/>
              </a:rPr>
              <a:t>時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CN" altLang="en-US" sz="3200" b="1" dirty="0" smtClean="0">
                <a:latin typeface="HiddenHorzOCR"/>
              </a:rPr>
              <a:t>指出這</a:t>
            </a:r>
            <a:r>
              <a:rPr lang="zh-CN" altLang="en-US" sz="3200" b="1" dirty="0">
                <a:latin typeface="HiddenHorzOCR"/>
              </a:rPr>
              <a:t>句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預言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確定無疑地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應驗</a:t>
            </a:r>
            <a:endParaRPr lang="en-US" altLang="zh-CN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CN" altLang="en-US" sz="3200" b="1" i="0" u="none" strike="noStrike" baseline="0" dirty="0">
                <a:latin typeface="HiddenHorzOCR"/>
              </a:rPr>
              <a:t>在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耶穌</a:t>
            </a:r>
            <a:r>
              <a:rPr lang="zh-CN" altLang="en-US" sz="3200" b="1" i="0" u="none" strike="noStrike" baseline="0" dirty="0">
                <a:latin typeface="HiddenHorzOCR"/>
              </a:rPr>
              <a:t>身上</a:t>
            </a:r>
            <a:r>
              <a:rPr lang="zh-TW" altLang="en-US" sz="3200" b="1" i="0" u="none" strike="noStrike" baseline="0" dirty="0" smtClean="0">
                <a:latin typeface="HiddenHorzOCR"/>
              </a:rPr>
              <a:t>了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dirty="0" smtClean="0">
                <a:latin typeface="HiddenHorzOCR"/>
                <a:sym typeface="Salesforce Sans"/>
              </a:rPr>
              <a:t>然而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  <a:ea typeface="細明體" panose="02020509000000000000" pitchFamily="49" charset="-120"/>
                <a:sym typeface="Salesforce Sans"/>
              </a:rPr>
              <a:t>猶太教</a:t>
            </a:r>
            <a:r>
              <a:rPr lang="zh-CN" altLang="en-US" sz="3200" b="1" dirty="0" smtClean="0">
                <a:latin typeface="HiddenHorzOCR"/>
                <a:ea typeface="細明體" panose="02020509000000000000" pitchFamily="49" charset="-120"/>
                <a:sym typeface="Salesforce Sans"/>
              </a:rPr>
              <a:t>卻</a:t>
            </a:r>
            <a:endParaRPr lang="en-US" altLang="zh-CN" sz="3200" b="1" dirty="0">
              <a:latin typeface="HiddenHorzOCR"/>
              <a:ea typeface="細明體" panose="02020509000000000000" pitchFamily="49" charset="-120"/>
              <a:sym typeface="Salesforce Sans"/>
            </a:endParaRPr>
          </a:p>
          <a:p>
            <a:pPr marL="0" indent="0" algn="l">
              <a:buNone/>
            </a:pPr>
            <a:r>
              <a:rPr lang="zh-CN" altLang="en-US" sz="3200" b="1" dirty="0">
                <a:latin typeface="HiddenHorzOCR"/>
                <a:ea typeface="細明體" panose="02020509000000000000" pitchFamily="49" charset="-120"/>
                <a:sym typeface="Salesforce Sans"/>
              </a:rPr>
              <a:t>不這樣</a:t>
            </a:r>
            <a:r>
              <a:rPr lang="zh-CN" altLang="en-US" sz="3200" b="1" dirty="0">
                <a:solidFill>
                  <a:srgbClr val="FFFF00"/>
                </a:solidFill>
                <a:latin typeface="HiddenHorzOCR"/>
                <a:ea typeface="細明體" panose="02020509000000000000" pitchFamily="49" charset="-120"/>
                <a:sym typeface="Salesforce Sans"/>
              </a:rPr>
              <a:t>解讀</a:t>
            </a:r>
            <a:r>
              <a:rPr lang="zh-CN" altLang="en-US" sz="3200" b="1" dirty="0">
                <a:latin typeface="HiddenHorzOCR"/>
                <a:ea typeface="細明體" panose="02020509000000000000" pitchFamily="49" charset="-120"/>
                <a:sym typeface="Salesforce Sans"/>
              </a:rPr>
              <a:t>這句經文！</a:t>
            </a:r>
            <a:endParaRPr lang="zh-TW" altLang="en-US" sz="32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6A44058D-0797-40E2-A334-C9BEB8442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34372" y="1772478"/>
            <a:ext cx="4988522" cy="381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88592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/>
            <a:r>
              <a:rPr lang="zh-CN" altLang="en-US" sz="5400" b="1" dirty="0" smtClean="0">
                <a:latin typeface="Salesforce Sans"/>
                <a:sym typeface="Salesforce Sans"/>
              </a:rPr>
              <a:t>散居異邦的猶太人</a:t>
            </a:r>
            <a:endParaRPr lang="zh-TW" altLang="en-US" sz="5400" b="1" dirty="0">
              <a:latin typeface="新細明體" panose="02020500000000000000" pitchFamily="18" charset="-120"/>
              <a:ea typeface="新細明體" panose="02020500000000000000" pitchFamily="18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marL="0" indent="0" algn="ctr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在這些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猶太</a:t>
            </a:r>
            <a:r>
              <a:rPr lang="zh-TW" altLang="en-US" sz="3200" b="1" i="0" u="none" strike="noStrike" baseline="0" dirty="0" smtClean="0">
                <a:latin typeface="HiddenHorzOCR"/>
              </a:rPr>
              <a:t>聚居</a:t>
            </a:r>
            <a:r>
              <a:rPr lang="zh-CN" altLang="en-US" sz="3200" b="1" i="0" u="none" strike="noStrike" baseline="0" dirty="0" smtClean="0">
                <a:latin typeface="HiddenHorzOCR"/>
              </a:rPr>
              <a:t>外邦</a:t>
            </a:r>
            <a:r>
              <a:rPr lang="zh-TW" altLang="en-US" sz="3200" b="1" i="0" u="none" strike="noStrike" baseline="0" dirty="0" smtClean="0">
                <a:latin typeface="HiddenHorzOCR"/>
              </a:rPr>
              <a:t>地</a:t>
            </a:r>
            <a:r>
              <a:rPr lang="zh-TW" altLang="en-US" sz="3200" b="1" i="0" u="none" strike="noStrike" baseline="0" dirty="0">
                <a:latin typeface="HiddenHorzOCR"/>
              </a:rPr>
              <a:t>當中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最重要的地區是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埃及</a:t>
            </a:r>
            <a:r>
              <a:rPr lang="zh-TW" altLang="en-US" sz="3200" b="1" i="0" u="none" strike="noStrike" baseline="0" dirty="0">
                <a:latin typeface="HiddenHorzOCR"/>
              </a:rPr>
              <a:t>的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亞歷山太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這</a:t>
            </a:r>
            <a:r>
              <a:rPr lang="zh-CN" altLang="en-US" sz="3200" b="1" i="0" u="none" strike="noStrike" baseline="0" dirty="0">
                <a:latin typeface="HiddenHorzOCR"/>
              </a:rPr>
              <a:t>是</a:t>
            </a:r>
            <a:r>
              <a:rPr lang="zh-TW" altLang="en-US" sz="3200" b="1" i="0" u="none" strike="noStrike" baseline="0" dirty="0">
                <a:latin typeface="HiddenHorzOCR"/>
              </a:rPr>
              <a:t>由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亞歷山大大帝在公元前三三二年</a:t>
            </a:r>
            <a:r>
              <a:rPr lang="zh-TW" altLang="en-US" sz="3200" b="1" i="0" u="none" strike="noStrike" baseline="0" dirty="0">
                <a:latin typeface="HiddenHorzOCR"/>
              </a:rPr>
              <a:t>所建立的城市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亞歷山大</a:t>
            </a:r>
            <a:r>
              <a:rPr lang="zh-TW" altLang="en-US" sz="3200" b="1" i="0" u="none" strike="noStrike" baseline="0" dirty="0">
                <a:latin typeface="HiddenHorzOCR"/>
              </a:rPr>
              <a:t>親自鼓勵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猶太人</a:t>
            </a:r>
            <a:r>
              <a:rPr lang="zh-TW" altLang="en-US" sz="3200" b="1" i="0" u="none" strike="noStrike" baseline="0" dirty="0">
                <a:latin typeface="HiddenHorzOCR"/>
              </a:rPr>
              <a:t>遷到此地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埃及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的猶太人口</a:t>
            </a:r>
            <a:r>
              <a:rPr lang="zh-TW" altLang="en-US" sz="3200" b="1" i="0" u="none" strike="noStrike" baseline="0" dirty="0">
                <a:latin typeface="HiddenHorzOCR"/>
              </a:rPr>
              <a:t>超過一百萬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他們對</a:t>
            </a: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於</a:t>
            </a:r>
            <a:r>
              <a:rPr lang="zh-TW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如何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保持作眞猶太人</a:t>
            </a:r>
            <a:endParaRPr lang="en-US" altLang="zh-TW" sz="3200" b="1" dirty="0" smtClean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TW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以及「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在異邦唱耶和華的歌</a:t>
            </a: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」</a:t>
            </a:r>
            <a:r>
              <a:rPr lang="en-US" altLang="zh-TW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zh-TW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一直有所掙扎</a:t>
            </a:r>
            <a:endParaRPr lang="en-US" altLang="zh-TW" sz="3200" b="1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09220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2CCCFC7-1D3E-428C-B911-907C9F3CBBF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5400" b="1" dirty="0" smtClean="0">
                <a:latin typeface="Salesforce Sans"/>
                <a:sym typeface="Salesforce Sans"/>
              </a:rPr>
              <a:t>散居異邦的猶太人</a:t>
            </a:r>
            <a:endParaRPr lang="en-US" sz="5400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xmlns="" id="{30BA037F-6CB5-4A8D-A8D6-6818C29231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577168946"/>
              </p:ext>
            </p:extLst>
          </p:nvPr>
        </p:nvGraphicFramePr>
        <p:xfrm>
          <a:off x="1293813" y="1828800"/>
          <a:ext cx="96012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4251478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 smtClean="0">
                <a:latin typeface="Salesforce Sans"/>
                <a:ea typeface="細明體" panose="02020509000000000000" pitchFamily="49" charset="-120"/>
                <a:sym typeface="Salesforce Sans"/>
              </a:rPr>
              <a:t>塔納赫的希臘文版 </a:t>
            </a:r>
            <a:r>
              <a:rPr lang="en-US" altLang="zh-CN" sz="5400" b="1" dirty="0" smtClean="0">
                <a:latin typeface="Salesforce Sans"/>
                <a:ea typeface="細明體" panose="02020509000000000000" pitchFamily="49" charset="-120"/>
                <a:sym typeface="Salesforce Sans"/>
              </a:rPr>
              <a:t>-</a:t>
            </a:r>
            <a:r>
              <a:rPr lang="zh-CN" altLang="en-US" sz="5400" b="1" dirty="0" smtClean="0">
                <a:latin typeface="Salesforce Sans"/>
                <a:ea typeface="細明體" panose="02020509000000000000" pitchFamily="49" charset="-120"/>
                <a:sym typeface="Salesforce Sans"/>
              </a:rPr>
              <a:t>七十</a:t>
            </a:r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士</a:t>
            </a:r>
            <a:r>
              <a:rPr lang="zh-CN" altLang="en-US" sz="5400" b="1" dirty="0" smtClean="0">
                <a:latin typeface="Salesforce Sans"/>
                <a:ea typeface="細明體" panose="02020509000000000000" pitchFamily="49" charset="-120"/>
                <a:sym typeface="Salesforce Sans"/>
              </a:rPr>
              <a:t>譯本</a:t>
            </a:r>
            <a:endParaRPr lang="zh-TW" altLang="en-US" sz="5400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1308066" y="1828800"/>
            <a:ext cx="9586948" cy="4343400"/>
          </a:xfrm>
        </p:spPr>
        <p:txBody>
          <a:bodyPr rtlCol="0">
            <a:normAutofit lnSpcReduction="10000"/>
          </a:bodyPr>
          <a:lstStyle/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這兩項</a:t>
            </a:r>
            <a:r>
              <a:rPr lang="zh-TW" altLang="en-US" sz="3200" b="1" i="0" u="none" strike="noStrike" baseline="0" dirty="0" smtClean="0">
                <a:latin typeface="HiddenHorzOCR"/>
              </a:rPr>
              <a:t>需求促成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將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希伯來聖經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翻譯爲</a:t>
            </a:r>
            <a:r>
              <a:rPr lang="zh-TW" altLang="en-US" sz="5400" b="1" i="0" u="none" strike="noStrike" baseline="0" dirty="0">
                <a:solidFill>
                  <a:srgbClr val="FFFF00"/>
                </a:solidFill>
                <a:latin typeface="HiddenHorzOCR"/>
              </a:rPr>
              <a:t>希臘文</a:t>
            </a:r>
            <a:endParaRPr lang="en-US" altLang="zh-TW" sz="54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就是通稱的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5400" b="1" i="0" u="none" strike="noStrike" baseline="0" dirty="0" smtClean="0">
                <a:solidFill>
                  <a:srgbClr val="FFFF00"/>
                </a:solidFill>
                <a:latin typeface="HiddenHorzOCR"/>
              </a:rPr>
              <a:t>七十</a:t>
            </a:r>
            <a:r>
              <a:rPr lang="zh-TW" altLang="en-US" sz="5400" b="1" i="0" u="none" strike="noStrike" baseline="0" dirty="0">
                <a:solidFill>
                  <a:srgbClr val="FFFF00"/>
                </a:solidFill>
                <a:latin typeface="HiddenHorzOCR"/>
              </a:rPr>
              <a:t>士</a:t>
            </a:r>
            <a:r>
              <a:rPr lang="zh-TW" altLang="en-US" sz="5400" b="1" i="0" u="none" strike="noStrike" baseline="0" dirty="0" smtClean="0">
                <a:solidFill>
                  <a:srgbClr val="FFFF00"/>
                </a:solidFill>
                <a:latin typeface="HiddenHorzOCR"/>
              </a:rPr>
              <a:t>譯本</a:t>
            </a:r>
            <a:endParaRPr lang="en-US" altLang="zh-TW" sz="54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CN" altLang="en-US" sz="3200" b="1" dirty="0" smtClean="0">
                <a:latin typeface="HiddenHorzOCR"/>
                <a:sym typeface="Salesforce Sans"/>
              </a:rPr>
              <a:t>此書</a:t>
            </a:r>
            <a:r>
              <a:rPr lang="zh-CN" altLang="en-US" sz="3200" b="1" dirty="0" smtClean="0">
                <a:latin typeface="HiddenHorzOCR"/>
                <a:ea typeface="細明體" panose="02020509000000000000" pitchFamily="49" charset="-120"/>
                <a:sym typeface="Salesforce Sans"/>
              </a:rPr>
              <a:t>是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  <a:ea typeface="細明體" panose="02020509000000000000" pitchFamily="49" charset="-120"/>
                <a:sym typeface="Salesforce Sans"/>
              </a:rPr>
              <a:t>誰翻譯</a:t>
            </a:r>
            <a:r>
              <a:rPr lang="zh-CN" altLang="en-US" sz="3200" b="1" dirty="0">
                <a:solidFill>
                  <a:srgbClr val="FFFF00"/>
                </a:solidFill>
                <a:latin typeface="HiddenHorzOCR"/>
                <a:ea typeface="細明體" panose="02020509000000000000" pitchFamily="49" charset="-120"/>
                <a:sym typeface="Salesforce Sans"/>
              </a:rPr>
              <a:t>呢</a:t>
            </a:r>
            <a:r>
              <a:rPr lang="zh-CN" altLang="en-US" sz="3200" b="1" dirty="0">
                <a:solidFill>
                  <a:srgbClr val="FFFF00"/>
                </a:solidFill>
                <a:latin typeface="HiddenHorzOCR"/>
                <a:sym typeface="Salesforce Sans"/>
              </a:rPr>
              <a:t>？</a:t>
            </a:r>
            <a:endParaRPr lang="zh-TW" altLang="en-US" sz="3200" b="1" dirty="0">
              <a:solidFill>
                <a:srgbClr val="FFFF00"/>
              </a:solidFill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187EDD16-F4E7-4AFE-A409-A231E5937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37156" y="1524000"/>
            <a:ext cx="5657854" cy="419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09460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七十士譯本的由來</a:t>
            </a:r>
            <a:endParaRPr lang="zh-TW" altLang="en-US" sz="5400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在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公元前三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世紀</a:t>
            </a:r>
            <a:endParaRPr lang="en-US" altLang="zh-TW" sz="3200" b="1" dirty="0" smtClean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亞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歷山太圖書館館長</a:t>
            </a: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拉蘭城的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底馬特亞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斯</a:t>
            </a:r>
            <a:r>
              <a:rPr 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lang="en-US" sz="3200" b="1" i="0" u="none" strike="noStrike" baseline="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對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埃及王多利買二世</a:t>
            </a: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上</a:t>
            </a:r>
            <a:r>
              <a:rPr lang="zh-CN" altLang="en-US" sz="3200" b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書</a:t>
            </a:r>
            <a:endParaRPr lang="en-US" altLang="zh-CN" sz="3200" b="1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提議把猶太人</a:t>
            </a:r>
            <a:r>
              <a:rPr lang="zh-TW" altLang="en-US" sz="3200" b="1" i="0" u="none" strike="noStrike" baseline="0" dirty="0" smtClean="0">
                <a:latin typeface="HiddenHorzOCR"/>
              </a:rPr>
              <a:t>的「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妥拉</a:t>
            </a:r>
            <a:r>
              <a:rPr lang="zh-TW" altLang="en-US" sz="3200" b="1" i="0" u="none" strike="noStrike" baseline="0" dirty="0">
                <a:latin typeface="HiddenHorzOCR"/>
              </a:rPr>
              <a:t>」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i="0" u="none" strike="noStrike" baseline="0" dirty="0">
                <a:latin typeface="HiddenHorzOCR"/>
              </a:rPr>
              <a:t>從原來的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希伯來文</a:t>
            </a:r>
            <a:r>
              <a:rPr lang="zh-TW" altLang="en-US" sz="3200" b="1" i="0" u="none" strike="noStrike" baseline="0" dirty="0">
                <a:latin typeface="HiddenHorzOCR"/>
              </a:rPr>
              <a:t>譯爲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希臘文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塡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補圖書館藏書的缺口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88D05C38-2573-4DF3-9D8F-2517FD79C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51668" y="1500174"/>
            <a:ext cx="3901057" cy="450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762845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七十士譯本的由來</a:t>
            </a:r>
            <a:endParaRPr lang="zh-TW" altLang="en-US" sz="5400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於是差遣</a:t>
            </a:r>
            <a:r>
              <a:rPr lang="zh-TW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代表團拜訪</a:t>
            </a:r>
            <a:endParaRPr lang="en-US" altLang="zh-TW" sz="3200" b="1" i="0" u="none" strike="noStrike" baseline="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耶路撒冷大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祭司</a:t>
            </a: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以利亞舍</a:t>
            </a:r>
            <a:endParaRPr lang="en-US" altLang="zh-TW" sz="3200" b="1" i="0" u="none" strike="noStrike" baseline="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要求從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以色列十二支派</a:t>
            </a:r>
            <a:r>
              <a:rPr lang="zh-TW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中</a:t>
            </a:r>
            <a:endParaRPr lang="en-US" altLang="zh-TW" sz="3200" b="1" i="0" u="none" strike="noStrike" baseline="0" dirty="0" smtClean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每</a:t>
            </a: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支派挑選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六名學者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擔任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妥拉</a:t>
            </a:r>
            <a:r>
              <a:rPr lang="zh-TW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的</a:t>
            </a: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翻譯</a:t>
            </a:r>
            <a:endParaRPr lang="en-US" altLang="zh-TW" sz="3200" b="1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於是組成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七十二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位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學者</a:t>
            </a:r>
            <a:r>
              <a:rPr lang="zh-CN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執行</a:t>
            </a:r>
            <a:endParaRPr lang="zh-TW" altLang="en-US" sz="3200" b="1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8F469160-FEEE-480F-A563-72A9A7BBF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35334" y="1537455"/>
            <a:ext cx="3459677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85031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七十士譯本的由來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5594346" y="1828800"/>
            <a:ext cx="6000792" cy="4343400"/>
          </a:xfrm>
        </p:spPr>
        <p:txBody>
          <a:bodyPr rtlCol="0">
            <a:noAutofit/>
          </a:bodyPr>
          <a:lstStyle/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七十士</a:t>
            </a:r>
            <a:r>
              <a:rPr lang="zh-TW" altLang="en-US" sz="3200" b="1" i="0" u="none" strike="noStrike" baseline="0" dirty="0" smtClean="0">
                <a:latin typeface="HiddenHorzOCR"/>
              </a:rPr>
              <a:t>譯本經過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一兩百年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CN" altLang="en-US" sz="3200" b="1" dirty="0" smtClean="0">
                <a:latin typeface="HiddenHorzOCR"/>
                <a:ea typeface="細明體" panose="02020509000000000000" pitchFamily="49" charset="-120"/>
                <a:sym typeface="Salesforce Sans"/>
              </a:rPr>
              <a:t>陸續</a:t>
            </a:r>
            <a:r>
              <a:rPr lang="zh-CN" altLang="en-US" sz="3200" b="1" dirty="0" smtClean="0">
                <a:latin typeface="HiddenHorzOCR"/>
                <a:sym typeface="Salesforce Sans"/>
              </a:rPr>
              <a:t>把</a:t>
            </a:r>
            <a:r>
              <a:rPr lang="zh-CN" altLang="en-US" sz="3200" b="1" dirty="0">
                <a:solidFill>
                  <a:srgbClr val="FFFF00"/>
                </a:solidFill>
                <a:latin typeface="HiddenHorzOCR"/>
                <a:sym typeface="Salesforce Sans"/>
              </a:rPr>
              <a:t>希伯來聖經</a:t>
            </a:r>
            <a:r>
              <a:rPr lang="zh-CN" altLang="en-US" sz="3200" b="1" dirty="0">
                <a:latin typeface="HiddenHorzOCR"/>
                <a:ea typeface="細明體" panose="02020509000000000000" pitchFamily="49" charset="-120"/>
                <a:sym typeface="Salesforce Sans"/>
              </a:rPr>
              <a:t>譯</a:t>
            </a:r>
            <a:r>
              <a:rPr lang="zh-CN" altLang="en-US" sz="3200" b="1" dirty="0" smtClean="0">
                <a:latin typeface="HiddenHorzOCR"/>
                <a:ea typeface="細明體" panose="02020509000000000000" pitchFamily="49" charset="-120"/>
                <a:sym typeface="Salesforce Sans"/>
              </a:rPr>
              <a:t>完</a:t>
            </a:r>
            <a:endParaRPr lang="en-US" altLang="zh-CN" sz="3200" b="1" dirty="0" smtClean="0">
              <a:latin typeface="HiddenHorzOCR"/>
              <a:ea typeface="細明體" panose="02020509000000000000" pitchFamily="49" charset="-120"/>
              <a:sym typeface="Salesforce Sans"/>
            </a:endParaRPr>
          </a:p>
          <a:p>
            <a:pPr marL="0" indent="0">
              <a:buNone/>
            </a:pP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這</a:t>
            </a:r>
            <a:r>
              <a:rPr lang="en-US" altLang="zh-TW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72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位</a:t>
            </a:r>
            <a:r>
              <a:rPr lang="zh-TW" altLang="en-US" sz="3200" b="1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精通雙語</a:t>
            </a:r>
            <a:r>
              <a:rPr lang="zh-TW" altLang="en-US" sz="3200" b="1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的</a:t>
            </a:r>
            <a:r>
              <a:rPr lang="zh-TW" altLang="en-US" sz="3200" b="1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文士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譯者</a:t>
            </a:r>
            <a:endParaRPr lang="en-US" altLang="zh-TW" sz="3200" b="1" dirty="0" smtClean="0"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受上帝</a:t>
            </a:r>
            <a:r>
              <a:rPr lang="zh-CN" altLang="en-US" sz="3200" b="1" dirty="0" smtClean="0">
                <a:latin typeface="HiddenHorzOCR"/>
              </a:rPr>
              <a:t>啟</a:t>
            </a:r>
            <a:r>
              <a:rPr lang="zh-TW" altLang="en-US" sz="3200" b="1" dirty="0" smtClean="0">
                <a:latin typeface="HiddenHorzOCR"/>
              </a:rPr>
              <a:t>動</a:t>
            </a:r>
            <a:r>
              <a:rPr lang="zh-CN" altLang="en-US" sz="3200" b="1" dirty="0" smtClean="0">
                <a:latin typeface="HiddenHorzOCR"/>
              </a:rPr>
              <a:t>帶出的成果</a:t>
            </a:r>
            <a:endParaRPr lang="en-US" altLang="zh-TW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譯本</a:t>
            </a:r>
            <a:r>
              <a:rPr lang="zh-CN" altLang="en-US" sz="3200" b="1" dirty="0" smtClean="0">
                <a:latin typeface="HiddenHorzOCR"/>
              </a:rPr>
              <a:t>：</a:t>
            </a:r>
            <a:r>
              <a:rPr lang="zh-TW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Septuagint</a:t>
            </a:r>
            <a:r>
              <a:rPr lang="zh-TW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 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拉丁文</a:t>
            </a:r>
            <a:r>
              <a:rPr lang="en-US" altLang="zh-TW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70</a:t>
            </a:r>
            <a:r>
              <a:rPr lang="zh-CN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3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羅馬數字</a:t>
            </a:r>
            <a:r>
              <a:rPr lang="zh-TW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簡寫</a:t>
            </a:r>
            <a:r>
              <a:rPr lang="en-US" altLang="zh-TW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TW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LXX</a:t>
            </a:r>
            <a:r>
              <a:rPr lang="en-US" altLang="zh-TW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sz="3200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Salesforce Sans"/>
            </a:endParaRPr>
          </a:p>
          <a:p>
            <a:pPr marL="0" indent="0" algn="l">
              <a:buNone/>
            </a:pPr>
            <a:endParaRPr lang="en-US" altLang="zh-CN" sz="3200" b="1" dirty="0" smtClean="0">
              <a:latin typeface="HiddenHorzOCR"/>
              <a:ea typeface="細明體" panose="02020509000000000000" pitchFamily="49" charset="-120"/>
              <a:sym typeface="Salesforce Sans"/>
            </a:endParaRPr>
          </a:p>
          <a:p>
            <a:pPr marL="0" indent="0" algn="l">
              <a:buNone/>
            </a:pPr>
            <a:endParaRPr lang="zh-TW" altLang="en-US" sz="3200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42DDF9FB-EEA3-472D-80FD-60D5F28CC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3811" y="1532586"/>
            <a:ext cx="4229097" cy="393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248156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rgbClr val="0070C0"/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七十士譯本的重要性</a:t>
            </a:r>
            <a:endParaRPr lang="zh-TW" altLang="en-US" sz="5400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4951404" y="1828800"/>
            <a:ext cx="5943610" cy="4343400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公元</a:t>
            </a:r>
            <a:r>
              <a:rPr lang="zh-TW" altLang="en-US" sz="3200" b="1" dirty="0" smtClean="0">
                <a:latin typeface="HiddenHorzOCR"/>
              </a:rPr>
              <a:t>前</a:t>
            </a:r>
            <a:r>
              <a:rPr lang="zh-CN" altLang="en-US" sz="3200" b="1" dirty="0" smtClean="0">
                <a:latin typeface="HiddenHorzOCR"/>
              </a:rPr>
              <a:t>三世紀</a:t>
            </a:r>
            <a:endParaRPr lang="zh-TW" altLang="en-US" sz="3200" b="1" dirty="0" smtClean="0">
              <a:latin typeface="Salesforce Sans"/>
              <a:sym typeface="Salesforce Sans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七十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士譯本</a:t>
            </a:r>
            <a:r>
              <a:rPr lang="zh-TW" altLang="en-US" sz="3200" b="1" i="0" u="none" strike="noStrike" baseline="0" dirty="0">
                <a:latin typeface="HiddenHorzOCR"/>
              </a:rPr>
              <a:t>完成之後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 smtClean="0">
                <a:latin typeface="HiddenHorzOCR"/>
              </a:rPr>
              <a:t>滿足了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猶太人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在變動中的需要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教育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新一代的猶太人認識信仰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latin typeface="HiddenHorzOCR"/>
              </a:rPr>
              <a:t>他們</a:t>
            </a:r>
            <a:r>
              <a:rPr lang="zh-TW" altLang="en-US" sz="3200" b="1" i="0" u="none" strike="noStrike" baseline="0" dirty="0">
                <a:latin typeface="HiddenHorzOCR"/>
              </a:rPr>
              <a:t>無需再仰賴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希伯來文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約有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五百年</a:t>
            </a:r>
            <a:r>
              <a:rPr lang="zh-TW" altLang="en-US" sz="3200" b="1" i="0" u="none" strike="noStrike" baseline="0" dirty="0">
                <a:latin typeface="HiddenHorzOCR"/>
              </a:rPr>
              <a:t>的時間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亞歷山太城的猶太教</a:t>
            </a:r>
            <a:r>
              <a:rPr lang="zh-TW" altLang="en-US" sz="3200" b="1" i="0" u="none" strike="noStrike" baseline="0" dirty="0" smtClean="0">
                <a:latin typeface="HiddenHorzOCR"/>
              </a:rPr>
              <a:t>茁壯成長</a:t>
            </a:r>
            <a:endParaRPr lang="en-US" altLang="zh-TW" sz="3200" b="1" i="0" u="none" strike="noStrike" baseline="0" dirty="0">
              <a:latin typeface="HiddenHorzOCR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15C364AB-C9BB-46E9-BC68-2EC382641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79504" y="1500174"/>
            <a:ext cx="3476275" cy="457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67096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rgbClr val="0070C0"/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七十士譯本的重要性</a:t>
            </a:r>
            <a:endParaRPr lang="zh-TW" altLang="en-US" sz="5400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1308066" y="1828800"/>
            <a:ext cx="9586948" cy="4343400"/>
          </a:xfrm>
        </p:spPr>
        <p:txBody>
          <a:bodyPr rtlCol="0">
            <a:noAutofit/>
          </a:bodyPr>
          <a:lstStyle/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我們可以確信的是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聖經代代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相</a:t>
            </a:r>
            <a:r>
              <a:rPr lang="zh-CN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傳</a:t>
            </a:r>
            <a:r>
              <a:rPr lang="zh-TW" altLang="en-US" sz="3200" b="1" dirty="0" smtClean="0">
                <a:latin typeface="HiddenHorzOCR"/>
              </a:rPr>
              <a:t>就是因爲</a:t>
            </a:r>
            <a:endParaRPr lang="en-US" altLang="zh-CN" sz="3200" b="1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植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根</a:t>
            </a:r>
            <a:r>
              <a:rPr lang="zh-TW" altLang="en-US" sz="3200" b="1" i="0" u="none" strike="noStrike" baseline="0" dirty="0" smtClean="0">
                <a:latin typeface="HiddenHorzOCR"/>
              </a:rPr>
              <a:t>於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希臘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文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譯本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latin typeface="HiddenHorzOCR"/>
              </a:rPr>
              <a:t>不然</a:t>
            </a:r>
            <a:endParaRPr lang="en-US" altLang="zh-TW" sz="3200" b="1" i="0" u="none" strike="noStrike" baseline="0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猶太人</a:t>
            </a:r>
            <a:r>
              <a:rPr lang="zh-TW" altLang="en-US" sz="3200" b="1" dirty="0" smtClean="0">
                <a:latin typeface="HiddenHorzOCR"/>
              </a:rPr>
              <a:t>根本無從</a:t>
            </a:r>
            <a:r>
              <a:rPr lang="zh-CN" altLang="en-US" sz="3200" b="1" dirty="0" smtClean="0">
                <a:latin typeface="HiddenHorzOCR"/>
              </a:rPr>
              <a:t>認識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5400" b="1" i="0" u="none" strike="noStrike" baseline="0" dirty="0" smtClean="0">
                <a:solidFill>
                  <a:srgbClr val="FFFF00"/>
                </a:solidFill>
                <a:latin typeface="HiddenHorzOCR"/>
              </a:rPr>
              <a:t>聖約</a:t>
            </a:r>
            <a:r>
              <a:rPr lang="zh-CN" altLang="en-US" sz="3200" b="1" i="0" u="none" strike="noStrike" baseline="0" dirty="0" smtClean="0">
                <a:latin typeface="HiddenHorzOCR"/>
              </a:rPr>
              <a:t>，</a:t>
            </a:r>
            <a:r>
              <a:rPr lang="zh-TW" altLang="en-US" sz="3200" b="1" i="0" u="none" strike="noStrike" baseline="0" dirty="0" smtClean="0">
                <a:latin typeface="HiddenHorzOCR"/>
              </a:rPr>
              <a:t>成</a:t>
            </a:r>
            <a:r>
              <a:rPr lang="zh-TW" altLang="en-US" sz="3200" b="1" i="0" u="none" strike="noStrike" baseline="0" dirty="0">
                <a:latin typeface="HiddenHorzOCR"/>
              </a:rPr>
              <a:t>爲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嚴守律法的</a:t>
            </a:r>
            <a:r>
              <a:rPr lang="zh-TW" altLang="en-US" sz="3200" b="1" i="0" u="none" strike="noStrike" baseline="0" dirty="0">
                <a:latin typeface="HiddenHorzOCR"/>
              </a:rPr>
              <a:t>猶太人</a:t>
            </a:r>
            <a:endParaRPr lang="en-US" altLang="zh-TW" sz="3200" b="1" i="0" u="none" strike="noStrike" baseline="0" dirty="0">
              <a:latin typeface="HiddenHorzOCR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01C64E18-0728-46BC-BB11-5998D7E1D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22908" y="1500174"/>
            <a:ext cx="5394665" cy="307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719913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rgbClr val="0070C0"/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新細明體" panose="02020500000000000000" pitchFamily="18" charset="-120"/>
                <a:ea typeface="新細明體" panose="02020500000000000000" pitchFamily="18" charset="-120"/>
                <a:sym typeface="Salesforce Sans"/>
              </a:rPr>
              <a:t>七十士譯本的重要性</a:t>
            </a:r>
            <a:endParaRPr lang="zh-TW" altLang="en-US" sz="5400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5308594" y="1828800"/>
            <a:ext cx="6072230" cy="4343400"/>
          </a:xfrm>
        </p:spPr>
        <p:txBody>
          <a:bodyPr rtlCol="0">
            <a:normAutofit fontScale="92500"/>
          </a:bodyPr>
          <a:lstStyle/>
          <a:p>
            <a:pPr marL="0" indent="0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摩西</a:t>
            </a:r>
            <a:r>
              <a:rPr lang="zh-CN" altLang="en-US" sz="3200" b="1" i="0" u="none" strike="noStrike" baseline="0" dirty="0">
                <a:latin typeface="HiddenHorzOCR"/>
              </a:rPr>
              <a:t>竟然</a:t>
            </a:r>
            <a:r>
              <a:rPr lang="zh-TW" altLang="en-US" sz="3200" b="1" i="0" u="none" strike="noStrike" baseline="0" dirty="0">
                <a:latin typeface="HiddenHorzOCR"/>
              </a:rPr>
              <a:t>說的是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希臘文</a:t>
            </a:r>
            <a:r>
              <a:rPr lang="zh-CN" altLang="en-US" sz="3200" b="1" i="0" u="none" strike="noStrike" baseline="0" dirty="0">
                <a:latin typeface="HiddenHorzOCR"/>
              </a:rPr>
              <a:t>！</a:t>
            </a:r>
            <a:endParaRPr lang="en-US" altLang="zh-CN" sz="3200" b="1" i="0" u="none" strike="noStrike" baseline="0" dirty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他說的話與頒佈的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十誡</a:t>
            </a:r>
            <a:endParaRPr lang="en-US" altLang="zh-TW" sz="3200" b="1" i="0" u="none" strike="noStrike" baseline="0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已經成</a:t>
            </a:r>
            <a:r>
              <a:rPr lang="zh-CN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為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識字者看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得懂的內容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dirty="0" smtClean="0">
                <a:latin typeface="HiddenHorzOCR"/>
              </a:rPr>
              <a:t>（當時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不懂</a:t>
            </a:r>
            <a:r>
              <a:rPr lang="zh-TW" altLang="en-US" sz="3200" b="1" i="0" u="none" strike="noStrike" baseline="0" dirty="0">
                <a:latin typeface="HiddenHorzOCR"/>
              </a:rPr>
              <a:t>希臘文的都算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野蠻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人</a:t>
            </a:r>
            <a:r>
              <a:rPr lang="zh-CN" altLang="en-US" sz="3200" b="1" i="0" u="none" strike="noStrike" baseline="0" dirty="0" smtClean="0">
                <a:latin typeface="HiddenHorzOCR"/>
              </a:rPr>
              <a:t>）</a:t>
            </a:r>
            <a:endParaRPr lang="en-US" altLang="zh-CN" sz="3200" b="1" i="0" u="none" strike="noStrike" baseline="0" dirty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七十士譯本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的面世</a:t>
            </a:r>
            <a:r>
              <a:rPr lang="zh-CN" altLang="en-US" sz="3200" b="1" i="0" u="none" strike="noStrike" baseline="0" dirty="0">
                <a:latin typeface="HiddenHorzOCR"/>
              </a:rPr>
              <a:t>終究</a:t>
            </a:r>
            <a:r>
              <a:rPr lang="zh-CN" altLang="en-US" sz="3200" b="1" dirty="0" smtClean="0">
                <a:latin typeface="HiddenHorzOCR"/>
              </a:rPr>
              <a:t>能</a:t>
            </a:r>
            <a:endParaRPr lang="en-US" altLang="zh-CN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向外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邦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人</a:t>
            </a:r>
            <a:r>
              <a:rPr lang="zh-TW" altLang="en-US" sz="3200" b="1" i="0" u="none" strike="noStrike" baseline="0" dirty="0" smtClean="0">
                <a:latin typeface="HiddenHorzOCR"/>
              </a:rPr>
              <a:t>以及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說希臘話的猶太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同胞</a:t>
            </a:r>
            <a:endParaRPr lang="en-US" altLang="zh-TW" sz="3200" b="1" i="0" u="none" strike="noStrike" baseline="0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latin typeface="HiddenHorzOCR"/>
              </a:rPr>
              <a:t>呈現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摩西的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生平</a:t>
            </a:r>
            <a:r>
              <a:rPr lang="zh-CN" altLang="en-US" sz="3200" b="1" i="0" u="none" strike="noStrike" baseline="0" dirty="0" smtClean="0">
                <a:latin typeface="HiddenHorzOCR"/>
              </a:rPr>
              <a:t>以及</a:t>
            </a:r>
            <a:r>
              <a:rPr lang="zh-CN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聖經的真理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9B0B0634-51E3-4B76-91F3-3B671F267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3811" y="1524000"/>
            <a:ext cx="3943345" cy="36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51690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rgbClr val="0070C0"/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新細明體" panose="02020500000000000000" pitchFamily="18" charset="-120"/>
                <a:ea typeface="新細明體" panose="02020500000000000000" pitchFamily="18" charset="-120"/>
                <a:sym typeface="Salesforce Sans"/>
              </a:rPr>
              <a:t>七十士譯本的重要性</a:t>
            </a:r>
            <a:endParaRPr lang="zh-TW" altLang="en-US" sz="5400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對於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猶太信仰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能夠轉化成爲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世界性的宗教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CN" altLang="en-US" sz="3200" b="1" dirty="0">
                <a:latin typeface="新細明體" panose="02020500000000000000" pitchFamily="18" charset="-120"/>
                <a:ea typeface="新細明體" panose="02020500000000000000" pitchFamily="18" charset="-120"/>
              </a:rPr>
              <a:t>實</a:t>
            </a:r>
            <a:r>
              <a:rPr lang="zh-TW" altLang="en-US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在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沒有任何人事物的貢獻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能夠超過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七十士譯本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七十士譯本</a:t>
            </a:r>
            <a:r>
              <a:rPr lang="zh-CN" altLang="en-US" sz="3200" b="1" i="0" u="none" strike="noStrike" baseline="0" dirty="0">
                <a:latin typeface="HiddenHorzOCR"/>
              </a:rPr>
              <a:t>確實</a:t>
            </a:r>
            <a:endParaRPr lang="en-US" altLang="zh-CN" sz="3200" b="1" i="0" u="none" strike="noStrike" baseline="0" dirty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對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聖經和教義的傳播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i="0" u="none" strike="noStrike" baseline="0" dirty="0">
                <a:latin typeface="HiddenHorzOCR"/>
              </a:rPr>
              <a:t>作出偉大的貢獻</a:t>
            </a:r>
            <a:endParaRPr lang="en-US" altLang="zh-CN" sz="3200" b="1" i="0" u="none" strike="noStrike" baseline="0" dirty="0">
              <a:latin typeface="HiddenHorzOCR"/>
            </a:endParaRPr>
          </a:p>
          <a:p>
            <a:pPr algn="l"/>
            <a:endParaRPr lang="en-US" altLang="zh-TW" sz="2800" b="1" i="0" u="none" strike="noStrike" baseline="0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algn="l"/>
            <a:endParaRPr lang="en-US" altLang="zh-TW" sz="2800" b="1" i="0" u="none" strike="noStrike" baseline="0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A7DD45D2-6052-4C42-A05C-EDA4D9B29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32967" y="1524000"/>
            <a:ext cx="4481687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275650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 smtClean="0">
                <a:latin typeface="Salesforce Sans"/>
                <a:ea typeface="細明體" panose="02020509000000000000" pitchFamily="49" charset="-120"/>
                <a:sym typeface="Salesforce Sans"/>
              </a:rPr>
              <a:t>同一</a:t>
            </a:r>
            <a:r>
              <a:rPr lang="zh-CN" altLang="en-US" sz="5400" b="1" dirty="0" smtClean="0">
                <a:latin typeface="Salesforce Sans"/>
                <a:sym typeface="Salesforce Sans"/>
              </a:rPr>
              <a:t>節</a:t>
            </a:r>
            <a:r>
              <a:rPr lang="zh-CN" altLang="en-US" sz="5400" b="1" dirty="0" smtClean="0">
                <a:latin typeface="Salesforce Sans"/>
                <a:ea typeface="細明體" panose="02020509000000000000" pitchFamily="49" charset="-120"/>
                <a:sym typeface="Salesforce Sans"/>
              </a:rPr>
              <a:t>經文，</a:t>
            </a:r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不同的解讀</a:t>
            </a:r>
            <a:endParaRPr lang="zh-TW" altLang="en-US" sz="5400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solidFill>
            <a:schemeClr val="tx2">
              <a:lumMod val="25000"/>
            </a:schemeClr>
          </a:solidFill>
        </p:spPr>
        <p:txBody>
          <a:bodyPr rtlCol="0">
            <a:noAutofit/>
          </a:bodyPr>
          <a:lstStyle/>
          <a:p>
            <a:pPr algn="l"/>
            <a:r>
              <a:rPr lang="zh-CN" altLang="en-US" sz="3200" b="1" i="0" u="none" strike="noStrike" baseline="0" dirty="0">
                <a:latin typeface="HiddenHorzOCR"/>
              </a:rPr>
              <a:t>同樣，</a:t>
            </a:r>
            <a:r>
              <a:rPr lang="zh-TW" altLang="en-US" sz="3200" b="1" i="0" u="none" strike="noStrike" baseline="0" dirty="0">
                <a:latin typeface="HiddenHorzOCR"/>
              </a:rPr>
              <a:t>在每一本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基督徒的聖經</a:t>
            </a:r>
            <a:r>
              <a:rPr lang="zh-TW" altLang="en-US" sz="3200" b="1" i="0" u="none" strike="noStrike" baseline="0" dirty="0">
                <a:latin typeface="HiddenHorzOCR"/>
              </a:rPr>
              <a:t>裡，都記有耶穌宣告：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ctr">
              <a:buNone/>
            </a:pPr>
            <a:r>
              <a:rPr lang="zh-CN" altLang="en-US" sz="3200" b="1" i="0" u="none" strike="noStrike" baseline="0" dirty="0" smtClean="0">
                <a:latin typeface="HiddenHorzOCR"/>
              </a:rPr>
              <a:t>「</a:t>
            </a:r>
            <a:r>
              <a:rPr lang="zh-TW" altLang="en-US" sz="3200" b="1" i="0" u="none" strike="noStrike" baseline="0" dirty="0" smtClean="0">
                <a:latin typeface="HiddenHorzOCR"/>
              </a:rPr>
              <a:t>我</a:t>
            </a:r>
            <a:r>
              <a:rPr lang="zh-TW" altLang="en-US" sz="3200" b="1" i="0" u="none" strike="noStrike" baseline="0" dirty="0">
                <a:latin typeface="HiddenHorzOCR"/>
              </a:rPr>
              <a:t>還告訴你，你是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彼得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我要把我的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教會</a:t>
            </a:r>
            <a:r>
              <a:rPr lang="zh-TW" altLang="en-US" sz="3200" b="1" i="0" u="none" strike="noStrike" baseline="0" dirty="0">
                <a:latin typeface="HiddenHorzOCR"/>
              </a:rPr>
              <a:t>建造在這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磐石</a:t>
            </a:r>
            <a:r>
              <a:rPr lang="zh-TW" altLang="en-US" sz="3200" b="1" i="0" u="none" strike="noStrike" baseline="0" dirty="0">
                <a:latin typeface="HiddenHorzOCR"/>
              </a:rPr>
              <a:t>上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陰間的權柄，不能勝過他</a:t>
            </a:r>
            <a:r>
              <a:rPr lang="zh-CN" altLang="en-US" sz="3200" b="1" i="0" u="none" strike="noStrike" baseline="0" dirty="0">
                <a:latin typeface="HiddenHorzOCR"/>
              </a:rPr>
              <a:t>。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我要把天國的鑰匙給你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凡你在地上所捆綁的，在天上也要捆綁</a:t>
            </a:r>
            <a:endParaRPr lang="en-US" altLang="zh-TW" sz="3200" b="1" dirty="0"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凡你在地上所釋放的，在天上也要</a:t>
            </a:r>
            <a:r>
              <a:rPr lang="zh-TW" altLang="en-US" sz="3200" b="1" i="0" u="none" strike="noStrike" baseline="0" dirty="0" smtClean="0">
                <a:latin typeface="HiddenHorzOCR"/>
              </a:rPr>
              <a:t>釋放</a:t>
            </a:r>
            <a:r>
              <a:rPr lang="zh-CN" altLang="en-US" sz="3200" b="1" i="0" u="none" strike="noStrike" baseline="0" dirty="0" smtClean="0">
                <a:latin typeface="HiddenHorzOCR"/>
              </a:rPr>
              <a:t>。」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r">
              <a:buNone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Salesforce Sans"/>
              </a:rPr>
              <a:t>太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Salesforce Sans"/>
              </a:rPr>
              <a:t>16:18-19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77958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七十士譯本對基督教的意義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marL="0" indent="0">
              <a:buNone/>
            </a:pPr>
            <a:r>
              <a:rPr lang="zh-CN" altLang="en-US" sz="3200" b="1" dirty="0" smtClean="0">
                <a:latin typeface="HiddenHorzOCR"/>
              </a:rPr>
              <a:t>可是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猶太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人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文</a:t>
            </a:r>
            <a:r>
              <a:rPr lang="zh-CN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士</a:t>
            </a:r>
            <a:r>
              <a:rPr lang="zh-TW" altLang="en-US" sz="3200" b="1" dirty="0" smtClean="0">
                <a:latin typeface="HiddenHorzOCR"/>
              </a:rPr>
              <a:t>所翻譯的</a:t>
            </a:r>
            <a:endParaRPr lang="en-US" altLang="zh-CN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七十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士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譯本</a:t>
            </a:r>
            <a:r>
              <a:rPr lang="zh-CN" altLang="en-US" sz="3200" b="1" i="0" u="none" strike="noStrike" baseline="0" dirty="0" smtClean="0">
                <a:latin typeface="HiddenHorzOCR"/>
              </a:rPr>
              <a:t>主</a:t>
            </a:r>
            <a:r>
              <a:rPr lang="zh-TW" altLang="en-US" sz="3200" b="1" i="0" u="none" strike="noStrike" baseline="0" dirty="0">
                <a:latin typeface="HiddenHorzOCR"/>
              </a:rPr>
              <a:t>要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受惠者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CN" altLang="en-US" sz="3200" b="1" i="0" u="none" strike="noStrike" baseline="0" dirty="0" smtClean="0">
                <a:latin typeface="HiddenHorzOCR"/>
              </a:rPr>
              <a:t>後來竟然</a:t>
            </a:r>
            <a:r>
              <a:rPr lang="zh-TW" altLang="en-US" sz="3200" b="1" i="0" u="none" strike="noStrike" baseline="0" dirty="0" smtClean="0">
                <a:latin typeface="HiddenHorzOCR"/>
              </a:rPr>
              <a:t>是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基督教</a:t>
            </a:r>
            <a:r>
              <a:rPr lang="zh-CN" altLang="en-US" sz="3200" b="1" i="0" u="none" strike="noStrike" baseline="0" dirty="0" smtClean="0">
                <a:latin typeface="HiddenHorzOCR"/>
              </a:rPr>
              <a:t>！</a:t>
            </a:r>
            <a:endParaRPr lang="en-US" altLang="zh-CN" sz="3200" b="1" i="0" u="none" strike="noStrike" baseline="0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基督徒</a:t>
            </a:r>
            <a:r>
              <a:rPr lang="zh-CN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竟</a:t>
            </a:r>
            <a:r>
              <a:rPr lang="zh-TW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使用</a:t>
            </a:r>
            <a:r>
              <a:rPr lang="zh-CN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七十士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譯本</a:t>
            </a:r>
            <a:endParaRPr lang="en-US" altLang="zh-TW" sz="3200" b="1" dirty="0" smtClean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證明耶穌</a:t>
            </a:r>
            <a:r>
              <a:rPr lang="zh-CN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正是彌賽亞！</a:t>
            </a:r>
            <a:endParaRPr lang="en-US" altLang="zh-CN" sz="3200" b="1" dirty="0" smtClean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猶太人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爲他們的聖經</a:t>
            </a:r>
            <a:endParaRPr lang="en-US" altLang="zh-TW" sz="3200" b="1" dirty="0" smtClean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被譯爲希臘文</a:t>
            </a:r>
            <a:r>
              <a:rPr lang="zh-TW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感到後悔</a:t>
            </a:r>
            <a:endParaRPr lang="en-US" altLang="zh-TW" sz="3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3200" b="1" dirty="0" smtClean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3200" b="1" dirty="0" smtClean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en-US" altLang="zh-TW" sz="3200" b="1" i="0" u="none" strike="noStrike" baseline="0" dirty="0">
              <a:latin typeface="HiddenHorzOCR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8CBF6B9C-4933-4187-8C51-CA3F43B82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80164" y="1546718"/>
            <a:ext cx="4514847" cy="462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789167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七十士譯本對基督教的意義</a:t>
            </a:r>
            <a:endParaRPr lang="zh-TW" altLang="en-US" sz="5400" dirty="0">
              <a:latin typeface="細明體" panose="02020509000000000000" pitchFamily="49" charset="-120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solidFill>
            <a:schemeClr val="accent2">
              <a:lumMod val="60000"/>
              <a:lumOff val="4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4000" b="1" dirty="0">
                <a:solidFill>
                  <a:schemeClr val="accent2">
                    <a:lumMod val="50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  <a:sym typeface="Salesforce Sans"/>
              </a:rPr>
              <a:t>七十士譯本</a:t>
            </a:r>
            <a:endParaRPr lang="zh-TW" altLang="en-US" sz="4000" b="1" dirty="0">
              <a:solidFill>
                <a:schemeClr val="accent2">
                  <a:lumMod val="50000"/>
                </a:schemeClr>
              </a:solidFill>
              <a:latin typeface="細明體" panose="02020509000000000000" pitchFamily="49" charset="-120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solidFill>
            <a:schemeClr val="tx2">
              <a:lumMod val="25000"/>
            </a:schemeClr>
          </a:solidFill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zh-TW" altLang="en-US" sz="3200" b="1" i="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因此，主自己要給你們一個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預兆</a:t>
            </a:r>
            <a:r>
              <a:rPr lang="zh-TW" altLang="en-US" sz="3200" b="1" i="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，看哪，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必有童女懷孕生子，給他起名叫以馬內利</a:t>
            </a:r>
            <a:r>
              <a:rPr lang="zh-CN" altLang="en-US" sz="3200" b="1" i="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。</a:t>
            </a:r>
            <a:endParaRPr lang="en-US" altLang="zh-TW" sz="3200" b="1" i="0" dirty="0">
              <a:solidFill>
                <a:srgbClr val="FFFF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r" rtl="0">
              <a:buNone/>
            </a:pPr>
            <a:r>
              <a:rPr lang="zh-CN" altLang="en-US" sz="28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賽</a:t>
            </a:r>
            <a:r>
              <a:rPr lang="en-US" altLang="zh-CN" sz="28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7:14</a:t>
            </a:r>
            <a:endParaRPr lang="zh-TW" altLang="en-US" sz="2800" b="1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Salesforce Sans"/>
            </a:endParaRPr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solidFill>
            <a:schemeClr val="accent3">
              <a:lumMod val="60000"/>
              <a:lumOff val="4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4000" b="1" dirty="0">
                <a:solidFill>
                  <a:schemeClr val="accent3">
                    <a:lumMod val="50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  <a:sym typeface="Salesforce Sans"/>
              </a:rPr>
              <a:t>新約</a:t>
            </a:r>
            <a:endParaRPr lang="zh-TW" altLang="en-US" sz="4000" b="1" dirty="0">
              <a:solidFill>
                <a:schemeClr val="accent3">
                  <a:lumMod val="50000"/>
                </a:schemeClr>
              </a:solidFill>
              <a:latin typeface="細明體" panose="02020509000000000000" pitchFamily="49" charset="-120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solidFill>
            <a:schemeClr val="accent3">
              <a:lumMod val="75000"/>
            </a:schemeClr>
          </a:solidFill>
        </p:spPr>
        <p:txBody>
          <a:bodyPr rtlCol="0">
            <a:noAutofit/>
          </a:bodyPr>
          <a:lstStyle/>
          <a:p>
            <a:pPr marL="0" indent="0" algn="l">
              <a:buNone/>
            </a:pPr>
            <a:r>
              <a:rPr lang="zh-TW" altLang="en-US" sz="2800" b="1" i="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她將要生一個兒子，你要給他起名叫</a:t>
            </a:r>
            <a:r>
              <a:rPr lang="zh-TW" altLang="en-US" sz="2800" b="1" i="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耶穌</a:t>
            </a:r>
            <a:r>
              <a:rPr lang="zh-TW" altLang="en-US" sz="2800" b="1" i="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，因他要將自己的百姓從罪惡裏救出來。</a:t>
            </a:r>
            <a:r>
              <a:rPr lang="zh-TW" altLang="en-US" sz="2800" b="1" i="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這整件事的發生，是要應驗主藉先知所說的話</a:t>
            </a:r>
            <a:r>
              <a:rPr lang="zh-TW" altLang="en-US" sz="2800" b="1" i="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：「</a:t>
            </a:r>
            <a:r>
              <a:rPr lang="zh-TW" altLang="en-US" sz="2800" b="1" i="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必有童女懷孕生子；人要稱他的名為以馬內利。</a:t>
            </a:r>
            <a:r>
              <a:rPr lang="zh-TW" altLang="en-US" sz="2800" b="1" i="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」</a:t>
            </a:r>
          </a:p>
          <a:p>
            <a:pPr marL="0" indent="0" algn="r" rtl="0"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太</a:t>
            </a:r>
            <a:r>
              <a:rPr lang="en-US" altLang="zh-CN" sz="2800" b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1:21-23</a:t>
            </a:r>
            <a:endParaRPr lang="zh-TW" altLang="en-US" sz="2800" b="1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28751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猶太教與基督教保持距離</a:t>
            </a:r>
            <a:endParaRPr lang="zh-TW" altLang="en-US" sz="5400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>
              <a:buNone/>
            </a:pP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「非基督徒」猶太人</a:t>
            </a:r>
            <a:endParaRPr lang="en-US" altLang="zh-CN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視</a:t>
            </a:r>
            <a:r>
              <a:rPr lang="zh-CN" altLang="en-US" sz="3200" b="1" dirty="0" smtClean="0">
                <a:latin typeface="HiddenHorzOCR"/>
              </a:rPr>
              <a:t>自己才是</a:t>
            </a:r>
            <a:r>
              <a:rPr lang="zh-TW" altLang="en-US" sz="3200" b="1" dirty="0" smtClean="0">
                <a:latin typeface="HiddenHorzOCR"/>
              </a:rPr>
              <a:t>「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正規猶太教</a:t>
            </a:r>
            <a:r>
              <a:rPr lang="zh-CN" altLang="en-US" sz="3200" b="1" dirty="0" smtClean="0">
                <a:latin typeface="HiddenHorzOCR"/>
              </a:rPr>
              <a:t>」</a:t>
            </a:r>
            <a:endParaRPr lang="en-US" altLang="zh-CN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他們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不再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有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強烈動機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要將他們的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聖經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（ </a:t>
            </a:r>
            <a:r>
              <a:rPr lang="zh-CN" altLang="en-US" sz="3200" b="1" dirty="0">
                <a:latin typeface="HiddenHorzOCR"/>
              </a:rPr>
              <a:t>妥</a:t>
            </a:r>
            <a:r>
              <a:rPr lang="zh-TW" altLang="en-US" sz="3200" b="1" i="0" u="none" strike="noStrike" baseline="0" dirty="0">
                <a:latin typeface="HiddenHorzOCR"/>
              </a:rPr>
              <a:t>拉、先知書</a:t>
            </a:r>
            <a:r>
              <a:rPr lang="zh-TW" altLang="en-US" sz="3200" b="1" i="0" u="none" strike="noStrike" baseline="0" dirty="0" smtClean="0">
                <a:latin typeface="HiddenHorzOCR"/>
              </a:rPr>
              <a:t>、</a:t>
            </a:r>
            <a:r>
              <a:rPr lang="zh-CN" altLang="en-US" sz="3200" b="1" i="0" u="none" strike="noStrike" baseline="0" dirty="0" smtClean="0">
                <a:latin typeface="HiddenHorzOCR"/>
              </a:rPr>
              <a:t>聖書卷</a:t>
            </a:r>
            <a:r>
              <a:rPr lang="zh-TW" altLang="en-US" sz="3200" b="1" i="0" u="none" strike="noStrike" baseline="0" dirty="0" smtClean="0">
                <a:latin typeface="HiddenHorzOCR"/>
              </a:rPr>
              <a:t>） 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翻譯為世界通行的語言</a:t>
            </a:r>
            <a:endParaRPr lang="zh-TW" altLang="en-US" sz="3200" b="1" dirty="0">
              <a:solidFill>
                <a:srgbClr val="FFFF00"/>
              </a:solidFill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C949A528-0A9C-4A9E-B55A-B033E1279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11738" y="1529950"/>
            <a:ext cx="4483273" cy="418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573172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基督教回應時代的需求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4879966" y="1828800"/>
            <a:ext cx="6286544" cy="4343400"/>
          </a:xfrm>
        </p:spPr>
        <p:txBody>
          <a:bodyPr rtlCol="0">
            <a:normAutofit lnSpcReduction="10000"/>
          </a:bodyPr>
          <a:lstStyle/>
          <a:p>
            <a:pPr marL="0" indent="0">
              <a:buNone/>
            </a:pPr>
            <a:r>
              <a:rPr lang="zh-CN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跟著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公元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第三世紀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通用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語言</a:t>
            </a: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從希臘語轉</a:t>
            </a:r>
            <a:r>
              <a:rPr lang="zh-CN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向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拉丁語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猶太人</a:t>
            </a:r>
            <a:r>
              <a:rPr lang="zh-CN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沒有</a:t>
            </a:r>
            <a:r>
              <a:rPr lang="zh-TW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翻譯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塔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納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赫</a:t>
            </a: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為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拉丁</a:t>
            </a:r>
            <a:r>
              <a:rPr lang="zh-CN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譯本</a:t>
            </a:r>
            <a:endParaRPr lang="en-US" altLang="zh-TW" sz="3200" b="1" i="0" u="none" strike="noStrike" baseline="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這個任務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反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由基督徒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承擔</a:t>
            </a:r>
            <a:endParaRPr lang="en-US" altLang="zh-TW" sz="3200" b="1" dirty="0" smtClean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於是</a:t>
            </a:r>
            <a:r>
              <a:rPr lang="zh-CN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主後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第五</a:t>
            </a:r>
            <a:r>
              <a:rPr lang="zh-CN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世紀</a:t>
            </a:r>
            <a:r>
              <a:rPr lang="zh-CN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</a:t>
            </a:r>
            <a:r>
              <a:rPr lang="zh-TW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耶柔米</a:t>
            </a: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的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拉丁文武加大譯本</a:t>
            </a:r>
            <a:r>
              <a:rPr lang="zh-CN" altLang="en-US" sz="3200" b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」</a:t>
            </a:r>
            <a:r>
              <a:rPr lang="en-US" altLang="zh-TW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zh-CN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面世</a:t>
            </a:r>
            <a:endParaRPr lang="en-US" altLang="zh-CN" sz="3200" b="1" i="0" u="none" strike="noStrike" baseline="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直到</a:t>
            </a:r>
            <a:r>
              <a:rPr lang="zh-TW" altLang="en-US" sz="3200" b="1" i="0" dirty="0" smtClean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今日</a:t>
            </a:r>
            <a:r>
              <a:rPr lang="zh-TW" altLang="en-US" sz="3200" b="1" i="0" dirty="0" smtClean="0">
                <a:effectLst/>
                <a:latin typeface="Arial" panose="020B0604020202020204" pitchFamily="34" charset="0"/>
              </a:rPr>
              <a:t>仍為</a:t>
            </a:r>
            <a:r>
              <a:rPr lang="zh-TW" altLang="en-US" sz="3200" b="1" i="0" dirty="0" smtClean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天主教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會所重用</a:t>
            </a:r>
            <a:endParaRPr lang="zh-TW" altLang="en-US" sz="3200" b="1" dirty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Salesforce San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0395A8E4-98BD-4854-929C-EEDB185DA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08066" y="1500174"/>
            <a:ext cx="3281951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12872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猶太教與基督教保持距離</a:t>
            </a:r>
            <a:endParaRPr lang="zh-TW" altLang="en-US" sz="5400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marL="0" indent="0">
              <a:buNone/>
            </a:pPr>
            <a:r>
              <a:rPr lang="zh-CN" altLang="en-US" sz="3200" b="1" dirty="0" smtClean="0">
                <a:latin typeface="HiddenHorzOCR"/>
              </a:rPr>
              <a:t>當以色列中</a:t>
            </a:r>
            <a:endParaRPr lang="en-US" altLang="zh-CN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許多猶太人相信耶穌是彌賽亞</a:t>
            </a:r>
            <a:endParaRPr lang="en-US" altLang="zh-CN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dirty="0" smtClean="0">
                <a:latin typeface="HiddenHorzOCR"/>
              </a:rPr>
              <a:t>於是以色列中出現了所謂</a:t>
            </a:r>
            <a:endParaRPr lang="en-US" altLang="zh-CN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「基督徒」</a:t>
            </a:r>
            <a:r>
              <a:rPr lang="zh-CN" altLang="en-US" sz="3200" b="1" dirty="0" smtClean="0">
                <a:latin typeface="HiddenHorzOCR"/>
              </a:rPr>
              <a:t>的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「非正常猶太人」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猶太人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基督徒</a:t>
            </a:r>
            <a:r>
              <a:rPr lang="zh-TW" altLang="en-US" sz="3200" b="1" dirty="0" smtClean="0">
                <a:latin typeface="HiddenHorzOCR"/>
              </a:rPr>
              <a:t>宣告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從猶太教獨立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CN" altLang="en-US" sz="3200" b="1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公元</a:t>
            </a:r>
            <a:r>
              <a:rPr lang="en-US" altLang="zh-CN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313</a:t>
            </a:r>
            <a:r>
              <a:rPr lang="zh-CN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</a:t>
            </a:r>
            <a:r>
              <a:rPr lang="zh-CN" altLang="en-US" sz="3200" b="1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康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士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坦丁</a:t>
            </a:r>
            <a:r>
              <a:rPr lang="zh-TW" altLang="en-US" sz="32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大帝</a:t>
            </a:r>
            <a:endParaRPr lang="en-US" altLang="zh-TW" sz="3200" b="1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zh-CN" altLang="en-US" sz="3200" b="1" dirty="0">
                <a:latin typeface="HiddenHorzOCR"/>
              </a:rPr>
              <a:t>使</a:t>
            </a:r>
            <a:r>
              <a:rPr lang="zh-CN" altLang="en-US" sz="3200" b="1" dirty="0">
                <a:solidFill>
                  <a:srgbClr val="FFFF00"/>
                </a:solidFill>
                <a:latin typeface="HiddenHorzOCR"/>
              </a:rPr>
              <a:t>基督教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合法化</a:t>
            </a:r>
            <a:r>
              <a:rPr lang="zh-CN" altLang="en-US" sz="3200" b="1" dirty="0" smtClean="0">
                <a:latin typeface="HiddenHorzOCR"/>
              </a:rPr>
              <a:t>，</a:t>
            </a:r>
            <a:r>
              <a:rPr lang="zh-CN" altLang="en-US" sz="3200" b="1" i="0" u="none" strike="noStrike" baseline="0" dirty="0" smtClean="0">
                <a:latin typeface="HiddenHorzOCR"/>
              </a:rPr>
              <a:t>基督教</a:t>
            </a:r>
            <a:r>
              <a:rPr lang="zh-TW" altLang="en-US" sz="3200" b="1" i="0" u="none" strike="noStrike" baseline="0" dirty="0">
                <a:latin typeface="HiddenHorzOCR"/>
              </a:rPr>
              <a:t>在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羅馬帝國</a:t>
            </a:r>
            <a:r>
              <a:rPr lang="zh-CN" altLang="en-US" sz="3200" b="1" i="0" u="none" strike="noStrike" baseline="0" dirty="0" smtClean="0">
                <a:latin typeface="HiddenHorzOCR"/>
              </a:rPr>
              <a:t>成為</a:t>
            </a:r>
            <a:r>
              <a:rPr lang="zh-CN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國教</a:t>
            </a:r>
            <a:endParaRPr lang="zh-TW" altLang="en-US" sz="3200" b="1" dirty="0">
              <a:solidFill>
                <a:srgbClr val="FFFF00"/>
              </a:solidFill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D8D2FF7D-EB5E-4A63-ADDE-AE0A5D35A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04054" y="1524001"/>
            <a:ext cx="3690956" cy="319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4662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5400" b="1" dirty="0" smtClean="0"/>
              <a:t>基督教發生令人振奮的事</a:t>
            </a:r>
            <a:endParaRPr lang="zh-TW" altLang="en-US" sz="5400" b="1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</p:nvPr>
        </p:nvGraphicFramePr>
        <p:xfrm>
          <a:off x="1293813" y="1828800"/>
          <a:ext cx="96012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/>
            <a:r>
              <a:rPr lang="zh-CN" altLang="en-US" sz="5400" b="1" dirty="0" smtClean="0">
                <a:latin typeface="HiddenHorzOCR"/>
              </a:rPr>
              <a:t>耶穌道成肉身開啟新約時代</a:t>
            </a:r>
            <a:endParaRPr lang="en-US" altLang="zh-TW" sz="5400" b="1" i="0" u="none" strike="noStrike" baseline="0" dirty="0">
              <a:latin typeface="HiddenHorzOCR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6382444" y="1828800"/>
            <a:ext cx="4824536" cy="4343400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主耶和華的靈在我身上</a:t>
            </a: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因為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耶和華用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油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膏我</a:t>
            </a: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叫我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傳好信息</a:t>
            </a:r>
            <a:r>
              <a:rPr lang="zh-CN" altLang="en-US" sz="3200" b="1" i="0" u="none" strike="noStrike" baseline="0" dirty="0">
                <a:latin typeface="HiddenHorzOCR"/>
              </a:rPr>
              <a:t>給</a:t>
            </a:r>
            <a:r>
              <a:rPr lang="zh-TW" altLang="en-US" sz="3200" b="1" i="0" u="none" strike="noStrike" baseline="0" dirty="0">
                <a:latin typeface="HiddenHorzOCR"/>
              </a:rPr>
              <a:t>謙卑的人</a:t>
            </a: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差遣我</a:t>
            </a:r>
            <a:r>
              <a:rPr lang="zh-TW" altLang="en-US" sz="3200" b="1" i="0" u="none" strike="noStrike" baseline="0" dirty="0">
                <a:latin typeface="HiddenHorzOCR"/>
              </a:rPr>
              <a:t>醫好傷心的人</a:t>
            </a: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報告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被擄的得釋放</a:t>
            </a: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被囚的出</a:t>
            </a:r>
            <a:r>
              <a:rPr lang="zh-TW" altLang="en-US" sz="3200" b="1" i="0" u="none" strike="noStrike" baseline="0" dirty="0" smtClean="0">
                <a:latin typeface="HiddenHorzOCR"/>
              </a:rPr>
              <a:t>監牢</a:t>
            </a:r>
            <a:endParaRPr lang="en-US" altLang="zh-TW" sz="3200" b="1" i="0" u="none" strike="noStrike" baseline="0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latin typeface="HiddenHorzOCR"/>
              </a:rPr>
              <a:t>報告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耶和華的恩年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8CBC38EE-EBE2-41B8-BC4C-3D231EB3B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3812" y="1524000"/>
            <a:ext cx="4824536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162805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/>
            <a:r>
              <a:rPr lang="zh-TW" altLang="en-US" sz="5400" b="1" dirty="0" smtClean="0">
                <a:latin typeface="HiddenHorzOCR"/>
              </a:rPr>
              <a:t>今天這經應驗在你們耳中了</a:t>
            </a:r>
            <a:endParaRPr lang="en-US" altLang="zh-TW" sz="5400" b="1" i="0" u="none" strike="noStrike" baseline="0" dirty="0">
              <a:latin typeface="HiddenHorzOCR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marL="0" indent="0">
              <a:buNone/>
            </a:pP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（路</a:t>
            </a:r>
            <a:r>
              <a:rPr lang="en-US" altLang="zh-CN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4:16-22</a:t>
            </a: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）</a:t>
            </a:r>
            <a:endParaRPr lang="en-US" altLang="zh-CN" sz="3200" b="1" dirty="0" smtClean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耶穌朗讀以賽亞書以後</a:t>
            </a:r>
            <a:endParaRPr lang="en-US" altLang="zh-CN" sz="3200" b="1" dirty="0" smtClean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就作出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驚人的宣告</a:t>
            </a:r>
            <a:endParaRPr lang="en-US" altLang="zh-TW" sz="3200" b="1" dirty="0" smtClean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宣告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在基督裡</a:t>
            </a:r>
            <a:endParaRPr lang="en-US" altLang="zh-TW" sz="3200" b="1" dirty="0" smtClean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歷世歷代的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期望</a:t>
            </a:r>
            <a:r>
              <a:rPr lang="zh-CN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得以兌現</a:t>
            </a:r>
            <a:endParaRPr lang="en-US" altLang="zh-TW" sz="3200" b="1" dirty="0" smtClean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 smtClean="0">
                <a:latin typeface="HiddenHorzOCR"/>
              </a:rPr>
              <a:t>因著</a:t>
            </a:r>
            <a:r>
              <a:rPr lang="zh-CN" altLang="en-US" sz="3200" b="1" dirty="0" smtClean="0">
                <a:latin typeface="HiddenHorzOCR"/>
              </a:rPr>
              <a:t>耶稣道成肉身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塔纳赫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上的話得到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應驗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了</a:t>
            </a:r>
            <a:endParaRPr lang="zh-TW" altLang="en-US" sz="3200" b="1" i="0" u="none" strike="noStrike" baseline="0" dirty="0">
              <a:solidFill>
                <a:srgbClr val="FFFF00"/>
              </a:solidFill>
              <a:latin typeface="HiddenHorzOCR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1595C350-ACC4-4F92-925D-2D1F642E0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51668" y="1524000"/>
            <a:ext cx="3940944" cy="461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75409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/>
            <a:r>
              <a:rPr lang="zh-CN" altLang="en-US" sz="5400" b="1" dirty="0" smtClean="0">
                <a:latin typeface="HiddenHorzOCR"/>
              </a:rPr>
              <a:t>耶穌兌現舊約</a:t>
            </a:r>
            <a:r>
              <a:rPr lang="zh-TW" altLang="en-US" sz="5400" b="1" i="0" u="none" strike="noStrike" baseline="0" dirty="0" smtClean="0">
                <a:latin typeface="HiddenHorzOCR"/>
              </a:rPr>
              <a:t>先知</a:t>
            </a:r>
            <a:r>
              <a:rPr lang="zh-TW" altLang="en-US" sz="5400" b="1" i="0" u="none" strike="noStrike" baseline="0" dirty="0">
                <a:latin typeface="HiddenHorzOCR"/>
              </a:rPr>
              <a:t>所說的話</a:t>
            </a:r>
            <a:endParaRPr lang="en-US" altLang="zh-TW" sz="5400" b="1" i="0" u="none" strike="noStrike" baseline="0" dirty="0">
              <a:latin typeface="HiddenHorzOCR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marL="0" indent="0">
              <a:buNone/>
            </a:pP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後來馬太寫書記載</a:t>
            </a:r>
            <a:r>
              <a:rPr lang="zh-CN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耶穌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出生</a:t>
            </a:r>
            <a:r>
              <a:rPr lang="zh-CN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時</a:t>
            </a:r>
            <a:endParaRPr lang="en-US" altLang="zh-CN" sz="3200" b="1" i="0" u="none" strike="noStrike" baseline="0" dirty="0" smtClean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說（太</a:t>
            </a:r>
            <a:r>
              <a:rPr lang="en-US" altLang="zh-CN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lang="en-US" altLang="zh-CN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:22-23</a:t>
            </a:r>
            <a:r>
              <a:rPr lang="zh-CN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）</a:t>
            </a:r>
            <a:endParaRPr lang="en-US" altLang="zh-CN" sz="3200" b="1" i="0" u="none" strike="noStrike" baseline="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3200" b="1" i="0" dirty="0" smtClean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「</a:t>
            </a:r>
            <a:r>
              <a:rPr lang="zh-TW" altLang="en-US" sz="3200" b="1" i="0" dirty="0" smtClean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這整</a:t>
            </a:r>
            <a:r>
              <a:rPr lang="zh-TW" altLang="en-US" sz="3200" b="1" i="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件事的</a:t>
            </a:r>
            <a:r>
              <a:rPr lang="zh-TW" altLang="en-US" sz="3200" b="1" i="0" dirty="0" smtClean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發生</a:t>
            </a:r>
            <a:endParaRPr lang="en-US" altLang="zh-TW" sz="3200" b="1" i="0" dirty="0" smtClean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i="0" dirty="0" smtClean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是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要應驗主藉先知所說</a:t>
            </a:r>
            <a:r>
              <a:rPr lang="zh-TW" altLang="en-US" sz="3200" b="1" i="0" dirty="0" smtClean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的話</a:t>
            </a:r>
            <a:endParaRPr lang="zh-TW" altLang="en-US" sz="3200" b="1" i="0" dirty="0">
              <a:solidFill>
                <a:srgbClr val="FFFF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i="0" dirty="0" smtClean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必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有童女懷孕生</a:t>
            </a:r>
            <a:r>
              <a:rPr lang="zh-TW" altLang="en-US" sz="3200" b="1" i="0" dirty="0" smtClean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子</a:t>
            </a:r>
            <a:endParaRPr lang="en-US" altLang="zh-TW" sz="3200" b="1" i="0" dirty="0" smtClean="0">
              <a:solidFill>
                <a:srgbClr val="FFFF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i="0" dirty="0" smtClean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人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要稱他的名為以馬內利。</a:t>
            </a:r>
            <a:r>
              <a:rPr lang="zh-TW" altLang="en-US" sz="3200" b="1" i="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」</a:t>
            </a:r>
          </a:p>
          <a:p>
            <a:pPr marL="0" indent="0">
              <a:buNone/>
            </a:pP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馬太指的是約七百年前</a:t>
            </a:r>
            <a:r>
              <a:rPr lang="zh-CN" altLang="en-US" sz="3200" b="1" i="0" dirty="0" smtClean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以賽亞先知說的話</a:t>
            </a:r>
            <a:r>
              <a:rPr lang="zh-CN" altLang="en-US" sz="3200" b="1" i="0" dirty="0" smtClean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（</a:t>
            </a:r>
            <a:r>
              <a:rPr lang="zh-CN" altLang="en-US" sz="3200" b="1" i="0" dirty="0" smtClean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賽</a:t>
            </a:r>
            <a:r>
              <a:rPr lang="en-US" altLang="zh-CN" sz="3200" b="1" i="0" dirty="0" smtClean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7</a:t>
            </a:r>
            <a:r>
              <a:rPr lang="en-US" altLang="zh-CN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:14</a:t>
            </a:r>
            <a:r>
              <a:rPr lang="zh-CN" altLang="en-US" sz="3200" b="1" i="0" dirty="0" smtClean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）</a:t>
            </a:r>
            <a:endParaRPr lang="en-US" altLang="zh-TW" sz="3200" b="1" i="0" dirty="0" smtClean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CCBF9A8D-1C01-48A7-826C-BEC7A5722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65850" y="1571612"/>
            <a:ext cx="5137427" cy="328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883562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/>
            <a:r>
              <a:rPr lang="zh-TW" altLang="en-US" sz="5400" b="1" i="0" u="none" strike="noStrike" baseline="0" dirty="0" smtClean="0">
                <a:latin typeface="HiddenHorzOCR"/>
              </a:rPr>
              <a:t>耶穌</a:t>
            </a:r>
            <a:r>
              <a:rPr lang="zh-CN" altLang="en-US" sz="5400" b="1" i="0" u="none" strike="noStrike" baseline="0" dirty="0" smtClean="0">
                <a:latin typeface="HiddenHorzOCR"/>
              </a:rPr>
              <a:t>自己證實祂應驗了舊約</a:t>
            </a:r>
            <a:endParaRPr lang="en-US" altLang="zh-TW" sz="5400" b="1" i="0" u="none" strike="noStrike" baseline="0" dirty="0">
              <a:latin typeface="HiddenHorzOCR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marL="0" indent="0" algn="ctr">
              <a:buNone/>
            </a:pPr>
            <a:r>
              <a:rPr lang="zh-CN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以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馬忤斯</a:t>
            </a:r>
            <a:r>
              <a:rPr lang="zh-CN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路上</a:t>
            </a:r>
            <a:r>
              <a:rPr lang="zh-CN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，耶穌</a:t>
            </a:r>
            <a:r>
              <a:rPr lang="zh-TW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對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不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信</a:t>
            </a:r>
            <a:r>
              <a:rPr lang="zh-CN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的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門徒</a:t>
            </a:r>
            <a:r>
              <a:rPr lang="zh-TW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說</a:t>
            </a:r>
            <a:r>
              <a:rPr lang="zh-CN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（</a:t>
            </a:r>
            <a:r>
              <a:rPr lang="zh-CN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Salesforce Sans"/>
              </a:rPr>
              <a:t>路</a:t>
            </a:r>
            <a:r>
              <a:rPr lang="en-US" altLang="zh-CN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Salesforce Sans"/>
              </a:rPr>
              <a:t>24:25-27</a:t>
            </a:r>
            <a:r>
              <a:rPr lang="zh-CN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）</a:t>
            </a:r>
            <a:endParaRPr lang="zh-TW" altLang="en-US" sz="3200" b="1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Salesforce Sans"/>
            </a:endParaRPr>
          </a:p>
          <a:p>
            <a:pPr marL="0" indent="0" algn="ctr">
              <a:buNone/>
            </a:pPr>
            <a:r>
              <a:rPr lang="zh-CN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「</a:t>
            </a:r>
            <a:r>
              <a:rPr lang="zh-TW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無知</a:t>
            </a: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的人哪</a:t>
            </a:r>
            <a:r>
              <a:rPr lang="zh-CN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！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先知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所說的一切話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你們的心信得太遲鈍了</a:t>
            </a:r>
            <a:endParaRPr lang="en-US" altLang="zh-TW" sz="3200" b="1" i="0" u="none" strike="noStrike" baseline="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基督這樣受害，又進入他的榮耀，豈不是應當的嗎？</a:t>
            </a:r>
            <a:endParaRPr lang="en-US" altLang="zh-TW" sz="3200" b="1" i="0" u="none" strike="noStrike" baseline="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於是</a:t>
            </a: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 </a:t>
            </a:r>
            <a:r>
              <a:rPr lang="zh-CN" altLang="en-US" sz="3200" b="1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祂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從</a:t>
            </a:r>
            <a:r>
              <a:rPr lang="zh-TW" altLang="en-US" sz="5400" b="1" i="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摩西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和</a:t>
            </a:r>
            <a:r>
              <a:rPr lang="zh-TW" altLang="en-US" sz="5400" b="1" i="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眾先知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起</a:t>
            </a:r>
            <a:endParaRPr lang="en-US" altLang="zh-TW" sz="3200" b="1" i="0" dirty="0">
              <a:solidFill>
                <a:srgbClr val="FFFF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TW" altLang="en-US" sz="3200" b="1" i="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凡</a:t>
            </a:r>
            <a:r>
              <a:rPr lang="zh-TW" altLang="en-US" sz="5400" b="1" i="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經上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所指著自己的話</a:t>
            </a:r>
            <a:r>
              <a:rPr lang="zh-TW" altLang="en-US" sz="3200" b="1" i="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都給他們作了</a:t>
            </a:r>
            <a:r>
              <a:rPr lang="zh-TW" altLang="en-US" sz="3200" b="1" i="0" dirty="0" smtClean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解釋</a:t>
            </a:r>
            <a:r>
              <a:rPr lang="zh-CN" altLang="en-US" sz="3200" b="1" i="0" dirty="0" smtClean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。」</a:t>
            </a:r>
            <a:endParaRPr lang="en-US" altLang="zh-TW" sz="3200" b="1" i="0" dirty="0" smtClean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9854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 smtClean="0">
                <a:latin typeface="Salesforce Sans"/>
                <a:ea typeface="細明體" panose="02020509000000000000" pitchFamily="49" charset="-120"/>
                <a:sym typeface="Salesforce Sans"/>
              </a:rPr>
              <a:t>同一</a:t>
            </a:r>
            <a:r>
              <a:rPr lang="zh-CN" altLang="en-US" sz="5400" b="1" dirty="0" smtClean="0">
                <a:latin typeface="Salesforce Sans"/>
                <a:sym typeface="Salesforce Sans"/>
              </a:rPr>
              <a:t>節</a:t>
            </a:r>
            <a:r>
              <a:rPr lang="zh-CN" altLang="en-US" sz="5400" b="1" dirty="0" smtClean="0">
                <a:latin typeface="Salesforce Sans"/>
                <a:ea typeface="細明體" panose="02020509000000000000" pitchFamily="49" charset="-120"/>
                <a:sym typeface="Salesforce Sans"/>
              </a:rPr>
              <a:t>經文，</a:t>
            </a:r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不同的解讀</a:t>
            </a:r>
            <a:endParaRPr lang="zh-TW" altLang="en-US" sz="5400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noFill/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Arial" panose="020B0604020202020204" pitchFamily="34" charset="0"/>
              </a:rPr>
              <a:t>天主教</a:t>
            </a:r>
            <a:r>
              <a:rPr lang="zh-TW" altLang="en-US" sz="3200" b="1" dirty="0" smtClean="0">
                <a:latin typeface="Arial" panose="020B0604020202020204" pitchFamily="34" charset="0"/>
              </a:rPr>
              <a:t>憑藉</a:t>
            </a:r>
            <a:r>
              <a:rPr lang="zh-CN" altLang="en-US" sz="3200" b="1" dirty="0" smtClean="0">
                <a:latin typeface="Arial" panose="020B0604020202020204" pitchFamily="34" charset="0"/>
              </a:rPr>
              <a:t>這節經文</a:t>
            </a:r>
            <a:endParaRPr lang="en-US" altLang="zh-CN" sz="3200" b="1" dirty="0" smtClean="0"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Arial" panose="020B0604020202020204" pitchFamily="34" charset="0"/>
              </a:rPr>
              <a:t>實行</a:t>
            </a:r>
            <a:r>
              <a:rPr lang="zh-TW" altLang="en-US" sz="3200" b="1" dirty="0" smtClean="0">
                <a:solidFill>
                  <a:srgbClr val="FFFF00"/>
                </a:solidFill>
                <a:latin typeface="Arial" panose="020B0604020202020204" pitchFamily="34" charset="0"/>
              </a:rPr>
              <a:t>教皇權威制度</a:t>
            </a:r>
            <a:endParaRPr lang="en-US" altLang="zh-TW" sz="3200" b="1" dirty="0" smtClean="0">
              <a:solidFill>
                <a:srgbClr val="FFFF00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zh-TW" altLang="en-US" sz="3200" b="1" i="0" dirty="0" smtClean="0">
                <a:effectLst/>
                <a:latin typeface="Arial" panose="020B0604020202020204" pitchFamily="34" charset="0"/>
              </a:rPr>
              <a:t>天主教</a:t>
            </a:r>
            <a:r>
              <a:rPr lang="zh-CN" altLang="en-US" sz="3200" b="1" i="0" dirty="0" smtClean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認定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彼得是磐石</a:t>
            </a:r>
            <a:endParaRPr lang="en-US" altLang="zh-TW" sz="3200" b="1" i="0" dirty="0">
              <a:solidFill>
                <a:srgbClr val="FFFF00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zh-TW" altLang="en-US" sz="3200" b="1" i="0" dirty="0" smtClean="0">
                <a:effectLst/>
                <a:latin typeface="Arial" panose="020B0604020202020204" pitchFamily="34" charset="0"/>
              </a:rPr>
              <a:t>天國</a:t>
            </a:r>
            <a:r>
              <a:rPr lang="zh-TW" altLang="en-US" sz="3200" b="1" i="0" dirty="0">
                <a:effectLst/>
                <a:latin typeface="Arial" panose="020B0604020202020204" pitchFamily="34" charset="0"/>
              </a:rPr>
              <a:t>的</a:t>
            </a:r>
            <a:r>
              <a:rPr lang="zh-TW" altLang="en-US" sz="3200" b="1" i="0" dirty="0" smtClean="0">
                <a:effectLst/>
                <a:latin typeface="Arial" panose="020B0604020202020204" pitchFamily="34" charset="0"/>
              </a:rPr>
              <a:t>鑰匙</a:t>
            </a:r>
            <a:r>
              <a:rPr lang="zh-CN" altLang="en-US" sz="3200" b="1" i="0" dirty="0" smtClean="0">
                <a:effectLst/>
                <a:latin typeface="Arial" panose="020B0604020202020204" pitchFamily="34" charset="0"/>
              </a:rPr>
              <a:t>已經</a:t>
            </a:r>
            <a:r>
              <a:rPr lang="zh-CN" altLang="en-US" sz="3200" b="1" dirty="0" smtClean="0">
                <a:latin typeface="Arial" panose="020B0604020202020204" pitchFamily="34" charset="0"/>
              </a:rPr>
              <a:t>交給他</a:t>
            </a:r>
            <a:endParaRPr lang="en-US" altLang="zh-TW" sz="3200" b="1" i="0" dirty="0"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zh-CN" altLang="en-US" sz="3200" b="1" dirty="0">
                <a:latin typeface="Arial" panose="020B0604020202020204" pitchFamily="34" charset="0"/>
              </a:rPr>
              <a:t>彼得</a:t>
            </a:r>
            <a:r>
              <a:rPr lang="zh-TW" altLang="en-US" sz="3200" b="1" i="0" dirty="0">
                <a:effectLst/>
                <a:latin typeface="Arial" panose="020B0604020202020204" pitchFamily="34" charset="0"/>
              </a:rPr>
              <a:t>有權柄</a:t>
            </a:r>
            <a:r>
              <a:rPr lang="zh-TW" altLang="en-US" sz="3200" b="1" i="0" dirty="0" smtClean="0">
                <a:effectLst/>
                <a:latin typeface="Arial" panose="020B0604020202020204" pitchFamily="34" charset="0"/>
              </a:rPr>
              <a:t>作使徒首領</a:t>
            </a:r>
            <a:endParaRPr lang="en-US" altLang="zh-TW" sz="3200" b="1" dirty="0" smtClean="0"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zh-TW" altLang="en-US" sz="3200" b="1" i="0" dirty="0" smtClean="0">
                <a:effectLst/>
                <a:latin typeface="Arial" panose="020B0604020202020204" pitchFamily="34" charset="0"/>
              </a:rPr>
              <a:t>成為</a:t>
            </a:r>
            <a:r>
              <a:rPr lang="zh-TW" altLang="en-US" sz="3200" b="1" i="0" dirty="0">
                <a:effectLst/>
                <a:latin typeface="Arial" panose="020B0604020202020204" pitchFamily="34" charset="0"/>
              </a:rPr>
              <a:t>羅馬的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首任教皇</a:t>
            </a:r>
            <a:endParaRPr lang="en-US" altLang="zh-TW" sz="3200" b="1" i="0" dirty="0">
              <a:solidFill>
                <a:srgbClr val="FFFF00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zh-CN" altLang="en-US" sz="3200" b="1" dirty="0" smtClean="0">
                <a:solidFill>
                  <a:srgbClr val="FFFF00"/>
                </a:solidFill>
                <a:latin typeface="Arial" panose="020B0604020202020204" pitchFamily="34" charset="0"/>
                <a:ea typeface="細明體" panose="02020509000000000000" pitchFamily="49" charset="-120"/>
                <a:sym typeface="Salesforce Sans"/>
              </a:rPr>
              <a:t>然而，基督教卻</a:t>
            </a:r>
            <a:r>
              <a:rPr lang="zh-CN" altLang="en-US" sz="3200" b="1" dirty="0">
                <a:solidFill>
                  <a:srgbClr val="FFFF00"/>
                </a:solidFill>
                <a:latin typeface="Arial" panose="020B0604020202020204" pitchFamily="34" charset="0"/>
                <a:ea typeface="細明體" panose="02020509000000000000" pitchFamily="49" charset="-120"/>
                <a:sym typeface="Salesforce Sans"/>
              </a:rPr>
              <a:t>不這樣解讀這節經文</a:t>
            </a:r>
            <a:endParaRPr lang="zh-TW" altLang="en-US" sz="3200" b="1" dirty="0">
              <a:solidFill>
                <a:srgbClr val="FFFF00"/>
              </a:solidFill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1B94CF6E-5C48-45B8-80A4-184E51DDC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51536" y="1500174"/>
            <a:ext cx="4936750" cy="392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589123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/>
            <a:r>
              <a:rPr lang="zh-TW" altLang="en-US" sz="5400" b="1" i="0" u="none" strike="noStrike" baseline="0" dirty="0" smtClean="0">
                <a:latin typeface="HiddenHorzOCR"/>
              </a:rPr>
              <a:t>耶穌</a:t>
            </a:r>
            <a:r>
              <a:rPr lang="zh-CN" altLang="en-US" sz="5400" b="1" i="0" u="none" strike="noStrike" baseline="0" dirty="0" smtClean="0">
                <a:latin typeface="HiddenHorzOCR"/>
              </a:rPr>
              <a:t>正</a:t>
            </a:r>
            <a:r>
              <a:rPr lang="zh-TW" altLang="en-US" sz="5400" b="1" i="0" u="none" strike="noStrike" baseline="0" dirty="0" smtClean="0">
                <a:latin typeface="HiddenHorzOCR"/>
              </a:rPr>
              <a:t>是</a:t>
            </a:r>
            <a:r>
              <a:rPr lang="zh-CN" altLang="en-US" sz="5400" b="1" dirty="0" smtClean="0">
                <a:latin typeface="HiddenHorzOCR"/>
              </a:rPr>
              <a:t>塔納赫應許</a:t>
            </a:r>
            <a:r>
              <a:rPr lang="zh-TW" altLang="en-US" sz="5400" b="1" i="0" u="none" strike="noStrike" baseline="0" dirty="0" smtClean="0">
                <a:latin typeface="HiddenHorzOCR"/>
              </a:rPr>
              <a:t>的</a:t>
            </a:r>
            <a:r>
              <a:rPr lang="zh-CN" altLang="en-US" sz="5400" b="1" i="0" u="none" strike="noStrike" baseline="0" dirty="0">
                <a:latin typeface="HiddenHorzOCR"/>
              </a:rPr>
              <a:t>兌</a:t>
            </a:r>
            <a:r>
              <a:rPr lang="zh-TW" altLang="en-US" sz="5400" b="1" i="0" u="none" strike="noStrike" baseline="0" dirty="0">
                <a:latin typeface="HiddenHorzOCR"/>
              </a:rPr>
              <a:t>現</a:t>
            </a:r>
            <a:endParaRPr lang="en-US" altLang="zh-TW" sz="5400" b="1" i="0" u="none" strike="noStrike" baseline="0" dirty="0">
              <a:latin typeface="HiddenHorzOCR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marL="0" indent="0" algn="ctr">
              <a:buNone/>
            </a:pPr>
            <a:r>
              <a:rPr lang="zh-CN" altLang="en-US" sz="3200" b="1" dirty="0">
                <a:latin typeface="HiddenHorzOCR"/>
              </a:rPr>
              <a:t>跟著</a:t>
            </a:r>
            <a:r>
              <a:rPr lang="zh-TW" altLang="en-US" sz="3200" b="1" i="0" u="none" strike="noStrike" baseline="0" dirty="0">
                <a:latin typeface="HiddenHorzOCR"/>
              </a:rPr>
              <a:t>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主</a:t>
            </a:r>
            <a:r>
              <a:rPr lang="zh-TW" altLang="en-US" sz="3200" b="1" i="0" u="none" strike="noStrike" baseline="0" dirty="0">
                <a:latin typeface="HiddenHorzOCR"/>
              </a:rPr>
              <a:t>再次顯現，繼續這堂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有關聖經的講解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ctr">
              <a:buNone/>
            </a:pPr>
            <a:r>
              <a:rPr lang="zh-CN" altLang="en-US" sz="3200" b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在</a:t>
            </a:r>
            <a:r>
              <a:rPr lang="zh-CN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門徒面前吃了烤魚以後，耶穌說</a:t>
            </a:r>
            <a:r>
              <a:rPr lang="zh-CN" altLang="en-US" sz="3200" b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Salesforce Sans"/>
              </a:rPr>
              <a:t>（</a:t>
            </a:r>
            <a:r>
              <a:rPr lang="zh-CN" altLang="en-US" sz="3200" b="1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Salesforce Sans"/>
              </a:rPr>
              <a:t>路</a:t>
            </a:r>
            <a:r>
              <a:rPr lang="en-US" altLang="zh-CN" sz="3200" b="1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Salesforce Sans"/>
              </a:rPr>
              <a:t>24:44-45</a:t>
            </a:r>
            <a:r>
              <a:rPr lang="zh-CN" altLang="en-US" sz="3200" b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Salesforce Sans"/>
              </a:rPr>
              <a:t>）</a:t>
            </a:r>
            <a:endParaRPr lang="en-US" altLang="zh-CN" sz="3200" b="1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Salesforce Sans"/>
            </a:endParaRPr>
          </a:p>
          <a:p>
            <a:pPr marL="0" indent="0" algn="ctr">
              <a:buNone/>
            </a:pPr>
            <a:r>
              <a:rPr lang="zh-CN" altLang="en-US" sz="3200" b="1" i="0" dirty="0" smtClean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「</a:t>
            </a:r>
            <a:r>
              <a:rPr lang="zh-TW" altLang="en-US" sz="3200" b="1" i="0" dirty="0" smtClean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這</a:t>
            </a:r>
            <a:r>
              <a:rPr lang="zh-TW" altLang="en-US" sz="3200" b="1" i="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就是我從前和你們同在時所告訴你們的話</a:t>
            </a:r>
            <a:endParaRPr lang="en-US" altLang="zh-TW" sz="3200" b="1" i="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TW" altLang="en-US" sz="5400" b="1" i="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摩西的律法</a:t>
            </a:r>
            <a:r>
              <a:rPr lang="zh-TW" altLang="en-US" sz="3200" b="1" i="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、</a:t>
            </a:r>
            <a:r>
              <a:rPr lang="zh-TW" altLang="en-US" sz="5400" b="1" i="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先知的書</a:t>
            </a:r>
            <a:r>
              <a:rPr lang="zh-TW" altLang="en-US" sz="3200" b="1" i="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</a:t>
            </a:r>
            <a:r>
              <a:rPr lang="zh-TW" altLang="en-US" sz="3200" b="1" i="0" dirty="0" smtClean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和</a:t>
            </a:r>
            <a:r>
              <a:rPr lang="zh-TW" altLang="en-US" sz="5400" b="1" i="0" dirty="0" smtClean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詩篇</a:t>
            </a:r>
            <a:r>
              <a:rPr lang="zh-TW" altLang="en-US" sz="3200" b="1" i="0" dirty="0" smtClean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上</a:t>
            </a:r>
            <a:endParaRPr lang="en-US" altLang="zh-TW" sz="3200" b="1" i="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TW" altLang="en-US" sz="3200" b="1" i="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所記一切指著我的話都必須應驗</a:t>
            </a:r>
            <a:endParaRPr lang="en-US" altLang="zh-TW" sz="3200" b="1" i="0" dirty="0">
              <a:solidFill>
                <a:srgbClr val="FFFF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TW" altLang="en-US" sz="3200" b="1" i="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於是耶穌開他們的心竅，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使他們能明白</a:t>
            </a:r>
            <a:r>
              <a:rPr lang="zh-TW" altLang="en-US" sz="5400" b="1" i="0" dirty="0" smtClean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聖經</a:t>
            </a:r>
            <a:r>
              <a:rPr lang="zh-CN" altLang="en-US" sz="3200" b="1" i="0" dirty="0" smtClean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。</a:t>
            </a:r>
            <a:r>
              <a:rPr lang="zh-CN" altLang="en-US" sz="3200" b="1" i="0" dirty="0" smtClean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」</a:t>
            </a:r>
            <a:endParaRPr lang="zh-TW" altLang="en-US" sz="3200" b="1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31409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/>
            <a:r>
              <a:rPr lang="zh-CN" altLang="en-US" sz="5400" b="1" dirty="0" smtClean="0">
                <a:latin typeface="HiddenHorzOCR"/>
              </a:rPr>
              <a:t>向人證實耶穌兌現舊約的應許</a:t>
            </a:r>
            <a:endParaRPr lang="zh-TW" altLang="en-US" sz="5400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這樣的「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解釋</a:t>
            </a: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」和這樣的「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明白</a:t>
            </a:r>
            <a:r>
              <a:rPr lang="zh-CN" altLang="en-US" sz="3200" b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」</a:t>
            </a:r>
            <a:endParaRPr lang="en-US" altLang="zh-CN" sz="3200" b="1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正是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基督教</a:t>
            </a:r>
            <a:endParaRPr lang="en-US" altLang="zh-TW" sz="3200" b="1" i="0" u="none" strike="noStrike" baseline="0" dirty="0" smtClean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最早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的一名宣教士</a:t>
            </a: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，使徒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腓利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衣索匹亞</a:t>
            </a: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皇后宮</a:t>
            </a:r>
            <a:r>
              <a:rPr lang="zh-TW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中的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一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位高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官</a:t>
            </a:r>
            <a:endParaRPr lang="en-US" altLang="zh-TW" sz="3200" b="1" i="0" u="none" strike="noStrike" baseline="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兩人那次深刻相遇時所討論的事情</a:t>
            </a:r>
            <a:endParaRPr lang="en-US" altLang="zh-TW" sz="3200" b="1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衣索匹亞大臣</a:t>
            </a: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在車上坐</a:t>
            </a:r>
            <a:r>
              <a:rPr lang="zh-TW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著</a:t>
            </a:r>
            <a:r>
              <a:rPr lang="zh-CN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</a:t>
            </a:r>
            <a:r>
              <a:rPr lang="zh-TW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唸</a:t>
            </a: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的是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以賽亞書</a:t>
            </a: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的另一章</a:t>
            </a:r>
            <a:endParaRPr lang="en-US" altLang="zh-TW" sz="3200" b="1" i="0" u="none" strike="noStrike" baseline="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讀</a:t>
            </a: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的大概是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希臘文七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十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士譯本</a:t>
            </a:r>
            <a:endParaRPr lang="zh-TW" altLang="en-US" sz="3200" b="1" dirty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Salesforce Sans"/>
            </a:endParaRPr>
          </a:p>
        </p:txBody>
      </p:sp>
      <p:pic>
        <p:nvPicPr>
          <p:cNvPr id="4" name="內容版面配置區 3" descr="Acts_of_the_Apostles_Chapter_8-1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486" y="1500174"/>
            <a:ext cx="316611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91777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/>
            <a:r>
              <a:rPr lang="zh-TW" altLang="en-US" sz="5400" b="1" dirty="0" smtClean="0">
                <a:latin typeface="HiddenHorzOCR"/>
              </a:rPr>
              <a:t>先知說這話是指著誰呢？</a:t>
            </a:r>
            <a:endParaRPr lang="zh-TW" altLang="en-US" sz="5400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solidFill>
            <a:schemeClr val="accent3">
              <a:lumMod val="50000"/>
            </a:schemeClr>
          </a:solidFill>
        </p:spPr>
        <p:txBody>
          <a:bodyPr rtlCol="0">
            <a:normAutofit/>
          </a:bodyPr>
          <a:lstStyle/>
          <a:p>
            <a:pPr marL="0" indent="0" algn="ctr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他像羊羔</a:t>
            </a:r>
            <a:r>
              <a:rPr lang="zh-TW" altLang="en-US" sz="3200" b="1" i="0" u="none" strike="noStrike" baseline="0" dirty="0">
                <a:latin typeface="HiddenHorzOCR"/>
              </a:rPr>
              <a:t>被牽到宰殺之地</a:t>
            </a:r>
          </a:p>
          <a:p>
            <a:pPr marL="0" indent="0" algn="ctr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又像羊</a:t>
            </a:r>
            <a:r>
              <a:rPr lang="zh-TW" altLang="en-US" sz="3200" b="1" i="0" u="none" strike="noStrike" baseline="0" dirty="0">
                <a:latin typeface="HiddenHorzOCR"/>
              </a:rPr>
              <a:t>在剪毛的人手下無</a:t>
            </a:r>
            <a:r>
              <a:rPr lang="zh-CN" altLang="en-US" sz="3200" b="1" i="0" u="none" strike="noStrike" baseline="0" dirty="0">
                <a:latin typeface="HiddenHorzOCR"/>
              </a:rPr>
              <a:t>聲</a:t>
            </a:r>
            <a:r>
              <a:rPr lang="zh-TW" altLang="en-US" sz="3200" b="1" i="0" u="none" strike="noStrike" baseline="0" dirty="0">
                <a:latin typeface="HiddenHorzOCR"/>
              </a:rPr>
              <a:t>，他也是這樣不開口</a:t>
            </a:r>
          </a:p>
          <a:p>
            <a:pPr marL="0" indent="0" algn="ctr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因受欺壓和審判，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他被奪去</a:t>
            </a:r>
          </a:p>
          <a:p>
            <a:pPr marL="0" indent="0" algn="ctr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至於他同世的人，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誰想他受鞭打、</a:t>
            </a:r>
            <a:r>
              <a:rPr lang="zh-CN" altLang="en-US" sz="3200" b="1" dirty="0">
                <a:solidFill>
                  <a:srgbClr val="FFFF00"/>
                </a:solidFill>
                <a:latin typeface="HiddenHorzOCR"/>
              </a:rPr>
              <a:t>從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活人之地被剪除</a:t>
            </a:r>
          </a:p>
          <a:p>
            <a:pPr marL="0" indent="0" algn="ctr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是因我百姓的罪過呢？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ctr">
              <a:buNone/>
            </a:pP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Salesforce Sans"/>
              </a:rPr>
              <a:t>（賽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Salesforce Sans"/>
              </a:rPr>
              <a:t>53:7-8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Salesforce Sans"/>
              </a:rPr>
              <a:t>；徒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Salesforce Sans"/>
              </a:rPr>
              <a:t>8:32-33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Salesforce Sans"/>
              </a:rPr>
              <a:t>）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92476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 smtClean="0">
                <a:latin typeface="HiddenHorzOCR"/>
              </a:rPr>
              <a:t>正</a:t>
            </a:r>
            <a:r>
              <a:rPr lang="zh-TW" altLang="en-US" sz="5400" b="1" i="0" u="none" strike="noStrike" baseline="0" dirty="0" smtClean="0">
                <a:latin typeface="HiddenHorzOCR"/>
              </a:rPr>
              <a:t>是</a:t>
            </a:r>
            <a:r>
              <a:rPr lang="zh-CN" altLang="en-US" sz="5400" b="1" i="0" u="none" strike="noStrike" baseline="0" dirty="0" smtClean="0">
                <a:latin typeface="HiddenHorzOCR"/>
              </a:rPr>
              <a:t>耶穌兌現了舊約</a:t>
            </a:r>
            <a:r>
              <a:rPr lang="zh-TW" altLang="en-US" sz="5400" b="1" i="0" u="none" strike="noStrike" baseline="0" dirty="0" smtClean="0">
                <a:latin typeface="HiddenHorzOCR"/>
              </a:rPr>
              <a:t>的</a:t>
            </a:r>
            <a:r>
              <a:rPr lang="zh-CN" altLang="en-US" sz="5400" b="1" dirty="0" smtClean="0">
                <a:latin typeface="HiddenHorzOCR"/>
              </a:rPr>
              <a:t>應許</a:t>
            </a:r>
            <a:endParaRPr lang="zh-TW" altLang="en-US" sz="5400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marL="0" indent="0">
              <a:buNone/>
            </a:pPr>
            <a:r>
              <a:rPr lang="zh-TW" altLang="en-US" sz="3200" b="1" i="0" u="none" strike="noStrike" baseline="0" dirty="0" smtClean="0">
                <a:latin typeface="HiddenHorzOCR"/>
              </a:rPr>
              <a:t>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你明白自己唸的經文嗎？</a:t>
            </a:r>
            <a:r>
              <a:rPr lang="zh-TW" altLang="en-US" sz="3200" b="1" i="0" u="none" strike="noStrike" baseline="0" dirty="0">
                <a:latin typeface="HiddenHorzOCR"/>
              </a:rPr>
              <a:t>」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latin typeface="HiddenHorzOCR"/>
              </a:rPr>
              <a:t>「</a:t>
            </a:r>
            <a:r>
              <a:rPr lang="zh-TW" altLang="en-US" sz="3200" b="1" i="0" u="none" strike="noStrike" baseline="0" dirty="0">
                <a:latin typeface="HiddenHorzOCR"/>
              </a:rPr>
              <a:t>沒有人指教我，怎能明白呢？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請問，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先知說這話是指著誰呢？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是指</a:t>
            </a:r>
            <a:r>
              <a:rPr lang="zh-CN" altLang="en-US" sz="3200" b="1" i="0" u="none" strike="noStrike" baseline="0" dirty="0">
                <a:latin typeface="HiddenHorzOCR"/>
              </a:rPr>
              <a:t>著</a:t>
            </a:r>
            <a:r>
              <a:rPr lang="zh-TW" altLang="en-US" sz="3200" b="1" i="0" u="none" strike="noStrike" baseline="0" dirty="0">
                <a:latin typeface="HiddenHorzOCR"/>
              </a:rPr>
              <a:t>他自己呢？是指著別人呢？」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腓利回答他</a:t>
            </a:r>
            <a:r>
              <a:rPr lang="zh-CN" altLang="en-US" sz="3200" b="1" dirty="0">
                <a:latin typeface="HiddenHorzOCR"/>
              </a:rPr>
              <a:t>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以賽亞指的不是自己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也不是他當時代的人物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單單指向耶穌基督</a:t>
            </a:r>
            <a:endParaRPr lang="zh-TW" altLang="en-US" sz="3200" b="1" dirty="0">
              <a:solidFill>
                <a:srgbClr val="FFFF00"/>
              </a:solidFill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4" name="內容版面配置區 3" descr="Acts_of_the_Apostles_Chapter_8-1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924" y="1500174"/>
            <a:ext cx="3048000" cy="223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03028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TW" altLang="en-US" sz="5400" b="1" i="0" u="none" strike="noStrike" baseline="0" dirty="0" smtClean="0">
                <a:latin typeface="HiddenHorzOCR"/>
              </a:rPr>
              <a:t>耶穌</a:t>
            </a:r>
            <a:r>
              <a:rPr lang="zh-CN" altLang="en-US" sz="5400" b="1" i="0" u="none" strike="noStrike" baseline="0" dirty="0" smtClean="0">
                <a:latin typeface="HiddenHorzOCR"/>
              </a:rPr>
              <a:t>給舊約應許完美的解答</a:t>
            </a:r>
            <a:endParaRPr lang="zh-TW" altLang="en-US" sz="5400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>
              <a:buNone/>
            </a:pPr>
            <a:r>
              <a:rPr lang="zh-TW" altLang="en-US" sz="3200" b="1" i="0" u="none" strike="noStrike" baseline="0" dirty="0" smtClean="0">
                <a:latin typeface="HiddenHorzOCR"/>
              </a:rPr>
              <a:t>相遇</a:t>
            </a:r>
            <a:r>
              <a:rPr lang="zh-TW" altLang="en-US" sz="3200" b="1" i="0" u="none" strike="noStrike" baseline="0" dirty="0">
                <a:latin typeface="HiddenHorzOCR"/>
              </a:rPr>
              <a:t>的結果</a:t>
            </a:r>
          </a:p>
          <a:p>
            <a:pPr marL="0" indent="0">
              <a:buNone/>
            </a:pPr>
            <a:r>
              <a:rPr lang="zh-CN" altLang="en-US" sz="3200" b="1" dirty="0">
                <a:latin typeface="HiddenHorzOCR"/>
              </a:rPr>
              <a:t>這位</a:t>
            </a:r>
            <a:r>
              <a:rPr lang="zh-TW" altLang="en-US" sz="3200" b="1" i="0" u="none" strike="noStrike" baseline="0" dirty="0" smtClean="0">
                <a:latin typeface="HiddenHorzOCR"/>
              </a:rPr>
              <a:t>大臣接受</a:t>
            </a:r>
            <a:r>
              <a:rPr lang="zh-TW" altLang="en-US" sz="3200" b="1" i="0" u="none" strike="noStrike" baseline="0" dirty="0">
                <a:latin typeface="HiddenHorzOCR"/>
              </a:rPr>
              <a:t>基督教的</a:t>
            </a:r>
            <a:r>
              <a:rPr lang="zh-TW" altLang="en-US" sz="3200" b="1" i="0" u="none" strike="noStrike" baseline="0" dirty="0" smtClean="0">
                <a:latin typeface="HiddenHorzOCR"/>
              </a:rPr>
              <a:t>洗禮</a:t>
            </a:r>
            <a:endParaRPr lang="zh-TW" altLang="en-US" sz="3200" b="1" i="0" u="none" strike="noStrike" baseline="0" dirty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我信耶穌基督是</a:t>
            </a:r>
            <a:r>
              <a:rPr lang="zh-CN" altLang="en-US" sz="3200" b="1" dirty="0">
                <a:solidFill>
                  <a:srgbClr val="FFFF00"/>
                </a:solidFill>
                <a:latin typeface="HiddenHorzOCR"/>
              </a:rPr>
              <a:t>上帝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的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兒子</a:t>
            </a:r>
            <a:r>
              <a:rPr lang="zh-CN" altLang="en-US" sz="3200" b="1" dirty="0" smtClean="0">
                <a:latin typeface="HiddenHorzOCR"/>
              </a:rPr>
              <a:t>」</a:t>
            </a:r>
            <a:endParaRPr lang="en-US" altLang="zh-CN" sz="3200" b="1" dirty="0"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dirty="0" smtClean="0">
                <a:latin typeface="HiddenHorzOCR"/>
              </a:rPr>
              <a:t>他曾</a:t>
            </a:r>
            <a:r>
              <a:rPr lang="zh-TW" altLang="en-US" sz="3200" b="1" i="0" u="none" strike="noStrike" baseline="0" dirty="0" smtClean="0">
                <a:latin typeface="HiddenHorzOCR"/>
              </a:rPr>
              <a:t>提問</a:t>
            </a:r>
            <a:r>
              <a:rPr lang="zh-TW" altLang="en-US" sz="3200" b="1" i="0" u="none" strike="noStrike" baseline="0" dirty="0">
                <a:latin typeface="HiddenHorzOCR"/>
              </a:rPr>
              <a:t>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先知說這話是指著誰呢？</a:t>
            </a:r>
            <a:r>
              <a:rPr lang="zh-TW" altLang="en-US" sz="3200" b="1" i="0" u="none" strike="noStrike" baseline="0" dirty="0">
                <a:latin typeface="HiddenHorzOCR"/>
              </a:rPr>
              <a:t>」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latin typeface="HiddenHorzOCR"/>
              </a:rPr>
              <a:t>他</a:t>
            </a:r>
            <a:r>
              <a:rPr lang="zh-CN" altLang="en-US" sz="3200" b="1" dirty="0" smtClean="0">
                <a:latin typeface="HiddenHorzOCR"/>
              </a:rPr>
              <a:t>曾</a:t>
            </a:r>
            <a:r>
              <a:rPr lang="zh-TW" altLang="en-US" sz="3200" b="1" i="0" u="none" strike="noStrike" baseline="0" dirty="0" smtClean="0">
                <a:latin typeface="HiddenHorzOCR"/>
              </a:rPr>
              <a:t>悲</a:t>
            </a:r>
            <a:r>
              <a:rPr lang="zh-TW" altLang="en-US" sz="3200" b="1" i="0" u="none" strike="noStrike" baseline="0" dirty="0">
                <a:latin typeface="HiddenHorzOCR"/>
              </a:rPr>
              <a:t>歎「沒有人指教我，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怎能明白呢？ </a:t>
            </a:r>
            <a:r>
              <a:rPr lang="zh-CN" altLang="en-US" sz="3200" b="1" dirty="0">
                <a:latin typeface="HiddenHorzOCR"/>
              </a:rPr>
              <a:t>」</a:t>
            </a:r>
            <a:r>
              <a:rPr lang="en-US" altLang="zh-TW" sz="3200" b="1" i="0" u="none" strike="noStrike" baseline="0" dirty="0">
                <a:latin typeface="HiddenHorzOCR"/>
              </a:rPr>
              <a:t> </a:t>
            </a:r>
          </a:p>
          <a:p>
            <a:pPr marL="0" indent="0">
              <a:buNone/>
            </a:pPr>
            <a:r>
              <a:rPr lang="zh-CN" altLang="en-US" sz="3200" b="1" dirty="0">
                <a:latin typeface="HiddenHorzOCR"/>
              </a:rPr>
              <a:t>如今</a:t>
            </a:r>
            <a:r>
              <a:rPr lang="zh-CN" altLang="en-US" sz="3200" b="1" dirty="0">
                <a:solidFill>
                  <a:srgbClr val="FFFF00"/>
                </a:solidFill>
                <a:latin typeface="HiddenHorzOCR"/>
              </a:rPr>
              <a:t>因著耶穌應驗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先知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的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預言</a:t>
            </a:r>
            <a:r>
              <a:rPr lang="zh-CN" altLang="en-US" sz="3200" b="1" i="0" u="none" strike="noStrike" baseline="0" dirty="0">
                <a:latin typeface="HiddenHorzOCR"/>
              </a:rPr>
              <a:t>而獲得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完美的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解答</a:t>
            </a:r>
            <a:endParaRPr lang="zh-TW" altLang="en-US" sz="3200" b="1" dirty="0">
              <a:solidFill>
                <a:srgbClr val="FFFF00"/>
              </a:solidFill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4" name="內容版面配置區 3" descr="Acts_of_the_Apostles_Chapter_8-2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486" y="1500174"/>
            <a:ext cx="316611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98114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TW" altLang="en-US" sz="5400" b="1" i="0" u="none" strike="noStrike" baseline="0" dirty="0" smtClean="0">
                <a:latin typeface="HiddenHorzOCR"/>
              </a:rPr>
              <a:t>耶穌</a:t>
            </a:r>
            <a:r>
              <a:rPr lang="zh-CN" altLang="en-US" sz="5400" b="1" dirty="0" smtClean="0">
                <a:latin typeface="HiddenHorzOCR"/>
              </a:rPr>
              <a:t>正是眾人所期待的彌賽亞</a:t>
            </a:r>
            <a:endParaRPr lang="zh-TW" altLang="en-US" sz="5400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6238428" y="1828800"/>
            <a:ext cx="4656586" cy="4343400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zh-CN" altLang="en-US" sz="5400" b="1" dirty="0" smtClean="0">
                <a:latin typeface="Salesforce Sans"/>
                <a:sym typeface="Salesforce Sans"/>
              </a:rPr>
              <a:t>猶太人的</a:t>
            </a:r>
            <a:endParaRPr lang="en-US" altLang="zh-CN" sz="5400" b="1" dirty="0">
              <a:latin typeface="Salesforce Sans"/>
              <a:sym typeface="Salesforce Sans"/>
            </a:endParaRPr>
          </a:p>
          <a:p>
            <a:pPr marL="0" indent="0" rtl="0">
              <a:buNone/>
            </a:pPr>
            <a:r>
              <a:rPr lang="zh-CN" altLang="en-US" sz="5400" b="1" dirty="0">
                <a:solidFill>
                  <a:srgbClr val="FFFF00"/>
                </a:solidFill>
                <a:latin typeface="Salesforce Sans"/>
                <a:sym typeface="Salesforce Sans"/>
              </a:rPr>
              <a:t>塔納赫</a:t>
            </a:r>
            <a:endParaRPr lang="en-US" altLang="zh-CN" sz="5400" b="1" dirty="0">
              <a:solidFill>
                <a:srgbClr val="FFFF00"/>
              </a:solidFill>
              <a:latin typeface="Salesforce Sans"/>
              <a:sym typeface="Salesforce Sans"/>
            </a:endParaRPr>
          </a:p>
          <a:p>
            <a:pPr marL="0" indent="0">
              <a:buNone/>
            </a:pPr>
            <a:r>
              <a:rPr lang="zh-CN" altLang="en-US" sz="5400" b="1" dirty="0" smtClean="0">
                <a:latin typeface="Salesforce Sans"/>
                <a:sym typeface="Salesforce Sans"/>
              </a:rPr>
              <a:t>正是</a:t>
            </a:r>
            <a:r>
              <a:rPr lang="zh-CN" altLang="en-US" sz="5400" b="1" dirty="0" smtClean="0">
                <a:solidFill>
                  <a:srgbClr val="FFFF00"/>
                </a:solidFill>
                <a:latin typeface="Salesforce Sans"/>
                <a:sym typeface="Salesforce Sans"/>
              </a:rPr>
              <a:t>基督教的</a:t>
            </a:r>
            <a:endParaRPr lang="en-US" altLang="zh-CN" sz="5400" b="1" dirty="0">
              <a:latin typeface="Salesforce Sans"/>
              <a:sym typeface="Salesforce Sans"/>
            </a:endParaRPr>
          </a:p>
          <a:p>
            <a:pPr marL="0" indent="0" rtl="0">
              <a:buNone/>
            </a:pPr>
            <a:r>
              <a:rPr lang="zh-CN" altLang="en-US" sz="5400" b="1" dirty="0" smtClean="0">
                <a:solidFill>
                  <a:srgbClr val="FFFF00"/>
                </a:solidFill>
                <a:latin typeface="Salesforce Sans"/>
                <a:ea typeface="細明體" panose="02020509000000000000" pitchFamily="49" charset="-120"/>
                <a:sym typeface="Salesforce Sans"/>
              </a:rPr>
              <a:t>舊約聖經</a:t>
            </a:r>
            <a:endParaRPr lang="zh-TW" altLang="en-US" sz="5400" b="1" dirty="0">
              <a:solidFill>
                <a:srgbClr val="FFFF00"/>
              </a:solidFill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CE4FCC8D-DD21-481F-973F-E7F8BFCCC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37999" y="1524000"/>
            <a:ext cx="43434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938841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塔納赫</a:t>
            </a:r>
            <a:r>
              <a:rPr lang="en-US" altLang="zh-CN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-</a:t>
            </a:r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基督教</a:t>
            </a:r>
            <a:r>
              <a:rPr lang="zh-CN" altLang="en-US" sz="5400" b="1" dirty="0" smtClean="0">
                <a:latin typeface="Salesforce Sans"/>
                <a:ea typeface="細明體" panose="02020509000000000000" pitchFamily="49" charset="-120"/>
                <a:sym typeface="Salesforce Sans"/>
              </a:rPr>
              <a:t>的舊約聖經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algn="ctr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大約在第二世紀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ctr">
              <a:buNone/>
            </a:pPr>
            <a:r>
              <a:rPr lang="zh-CN" altLang="en-US" sz="3200" b="1" i="0" u="none" strike="noStrike" baseline="0" dirty="0" smtClean="0">
                <a:latin typeface="HiddenHorzOCR"/>
              </a:rPr>
              <a:t>曾有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基督徒引用</a:t>
            </a:r>
            <a:r>
              <a:rPr lang="zh-CN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塔納赫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的經文</a:t>
            </a:r>
            <a:r>
              <a:rPr lang="zh-TW" altLang="en-US" sz="3200" b="1" i="0" u="none" strike="noStrike" baseline="0" dirty="0" smtClean="0">
                <a:latin typeface="HiddenHorzOCR"/>
              </a:rPr>
              <a:t>向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猶太</a:t>
            </a:r>
            <a:r>
              <a:rPr lang="zh-CN" altLang="en-US" sz="3200" b="1" dirty="0">
                <a:solidFill>
                  <a:srgbClr val="FFFF00"/>
                </a:solidFill>
                <a:latin typeface="HiddenHorzOCR"/>
              </a:rPr>
              <a:t>人</a:t>
            </a:r>
            <a:r>
              <a:rPr lang="zh-TW" altLang="en-US" sz="3200" b="1" i="0" u="none" strike="noStrike" baseline="0" dirty="0">
                <a:latin typeface="HiddenHorzOCR"/>
              </a:rPr>
              <a:t>提問：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ctr">
              <a:buNone/>
            </a:pPr>
            <a:r>
              <a:rPr lang="zh-CN" altLang="en-US" sz="3200" b="1" i="0" u="none" strike="noStrike" baseline="0" dirty="0" smtClean="0">
                <a:latin typeface="HiddenHorzOCR"/>
              </a:rPr>
              <a:t>「</a:t>
            </a:r>
            <a:r>
              <a:rPr lang="zh-TW" altLang="en-US" sz="3200" b="1" i="0" u="none" strike="noStrike" baseline="0" dirty="0" smtClean="0">
                <a:latin typeface="HiddenHorzOCR"/>
              </a:rPr>
              <a:t>你們</a:t>
            </a:r>
            <a:r>
              <a:rPr lang="zh-TW" altLang="en-US" sz="3200" b="1" i="0" u="none" strike="noStrike" baseline="0" dirty="0">
                <a:latin typeface="HiddenHorzOCR"/>
              </a:rPr>
              <a:t>是否熟悉這些？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這些經文</a:t>
            </a:r>
            <a:r>
              <a:rPr lang="zh-CN" altLang="en-US" sz="3200" b="1" dirty="0">
                <a:solidFill>
                  <a:srgbClr val="FFFF00"/>
                </a:solidFill>
                <a:latin typeface="HiddenHorzOCR"/>
              </a:rPr>
              <a:t>就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在你們的聖經之中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或者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更確切地說，是我們的聖經</a:t>
            </a:r>
            <a:r>
              <a:rPr lang="zh-TW" altLang="en-US" sz="3200" b="1" i="0" u="none" strike="noStrike" baseline="0" dirty="0">
                <a:latin typeface="HiddenHorzOCR"/>
              </a:rPr>
              <a:t>，不是你們的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因爲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我們相信這些經文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而你們雖然也</a:t>
            </a:r>
            <a:r>
              <a:rPr lang="zh-CN" altLang="en-US" sz="3200" b="1" i="0" u="none" strike="noStrike" baseline="0" dirty="0">
                <a:latin typeface="HiddenHorzOCR"/>
              </a:rPr>
              <a:t>讀</a:t>
            </a:r>
            <a:r>
              <a:rPr lang="zh-TW" altLang="en-US" sz="3200" b="1" i="0" u="none" strike="noStrike" baseline="0" dirty="0">
                <a:latin typeface="HiddenHorzOCR"/>
              </a:rPr>
              <a:t>，卻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不明白</a:t>
            </a:r>
            <a:r>
              <a:rPr lang="zh-TW" altLang="en-US" sz="3200" b="1" i="0" u="none" strike="noStrike" baseline="0" dirty="0">
                <a:latin typeface="HiddenHorzOCR"/>
              </a:rPr>
              <a:t>其中的精</a:t>
            </a:r>
            <a:r>
              <a:rPr lang="zh-TW" altLang="en-US" sz="3200" b="1" i="0" u="none" strike="noStrike" baseline="0" dirty="0" smtClean="0">
                <a:latin typeface="HiddenHorzOCR"/>
              </a:rPr>
              <a:t>意</a:t>
            </a:r>
            <a:r>
              <a:rPr lang="zh-CN" altLang="en-US" sz="3200" b="1" i="0" u="none" strike="noStrike" baseline="0" dirty="0" smtClean="0">
                <a:latin typeface="HiddenHorzOCR"/>
              </a:rPr>
              <a:t>。」</a:t>
            </a:r>
            <a:endParaRPr lang="en-US" altLang="zh-CN" sz="3200" b="1" i="0" u="none" strike="noStrike" baseline="0" dirty="0">
              <a:latin typeface="HiddenHorzOCR"/>
            </a:endParaRPr>
          </a:p>
          <a:p>
            <a:pPr algn="l"/>
            <a:endParaRPr lang="zh-TW" altLang="en-US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19329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塔納赫</a:t>
            </a:r>
            <a:r>
              <a:rPr lang="en-US" altLang="zh-CN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-</a:t>
            </a:r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基督教</a:t>
            </a:r>
            <a:r>
              <a:rPr lang="zh-CN" altLang="en-US" sz="5400" b="1" dirty="0" smtClean="0">
                <a:latin typeface="Salesforce Sans"/>
                <a:ea typeface="細明體" panose="02020509000000000000" pitchFamily="49" charset="-120"/>
                <a:sym typeface="Salesforce Sans"/>
              </a:rPr>
              <a:t>的舊約聖經</a:t>
            </a:r>
            <a:endParaRPr lang="zh-TW" altLang="en-US" sz="5400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這</a:t>
            </a:r>
            <a:r>
              <a:rPr lang="zh-CN" altLang="en-US" sz="3200" b="1" dirty="0">
                <a:latin typeface="HiddenHorzOCR"/>
              </a:rPr>
              <a:t>就是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基督徒的信念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i="0" u="none" strike="noStrike" baseline="0" dirty="0" smtClean="0">
                <a:latin typeface="HiddenHorzOCR"/>
              </a:rPr>
              <a:t>相信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預言應驗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在耶穌基督身上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像這樣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對塔納赫的引用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使得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在公元第一世紀才創始</a:t>
            </a:r>
            <a:r>
              <a:rPr lang="zh-TW" altLang="en-US" sz="3200" b="1" dirty="0" smtClean="0">
                <a:latin typeface="HiddenHorzOCR"/>
              </a:rPr>
              <a:t>的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基督教</a:t>
            </a:r>
            <a:r>
              <a:rPr lang="zh-CN" altLang="en-US" sz="3200" b="1" dirty="0" smtClean="0">
                <a:latin typeface="HiddenHorzOCR"/>
              </a:rPr>
              <a:t>，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表面看似新穎</a:t>
            </a:r>
            <a:r>
              <a:rPr lang="zh-CN" altLang="en-US" sz="3200" b="1" dirty="0" smtClean="0">
                <a:latin typeface="HiddenHorzOCR"/>
              </a:rPr>
              <a:t>的</a:t>
            </a:r>
            <a:r>
              <a:rPr lang="zh-TW" altLang="en-US" sz="3200" b="1" dirty="0" smtClean="0">
                <a:latin typeface="HiddenHorzOCR"/>
              </a:rPr>
              <a:t>福音</a:t>
            </a:r>
            <a:endParaRPr lang="en-US" altLang="zh-TW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 卻成爲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最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早、最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古老的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信仰</a:t>
            </a:r>
            <a:endParaRPr lang="zh-TW" altLang="en-US" sz="32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B4BD779B-6426-42E0-9C7F-6B140722E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50596" y="1557855"/>
            <a:ext cx="3144415" cy="446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723784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rgbClr val="0070C0"/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新約終究要出現了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1701924" y="1828800"/>
            <a:ext cx="9193090" cy="4343400"/>
          </a:xfrm>
        </p:spPr>
        <p:txBody>
          <a:bodyPr rtlCol="0">
            <a:normAutofit lnSpcReduction="10000"/>
          </a:bodyPr>
          <a:lstStyle/>
          <a:p>
            <a:pPr marL="0" indent="0">
              <a:buNone/>
            </a:pPr>
            <a:r>
              <a:rPr lang="zh-CN" altLang="en-US" sz="3200" b="1" i="0" u="none" strike="noStrike" baseline="0" dirty="0" smtClean="0">
                <a:latin typeface="HiddenHorzOCR"/>
              </a:rPr>
              <a:t>耶穌所作的</a:t>
            </a:r>
            <a:r>
              <a:rPr lang="zh-TW" altLang="en-US" sz="3200" b="1" i="0" u="none" strike="noStrike" baseline="0" dirty="0" smtClean="0">
                <a:latin typeface="HiddenHorzOCR"/>
              </a:rPr>
              <a:t>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驚人宣告</a:t>
            </a:r>
            <a:r>
              <a:rPr lang="zh-CN" altLang="en-US" sz="3200" b="1" dirty="0">
                <a:latin typeface="HiddenHorzOCR"/>
              </a:rPr>
              <a:t>」</a:t>
            </a:r>
            <a:endParaRPr lang="en-US" altLang="zh-CN" sz="3200" b="1" dirty="0"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dirty="0" smtClean="0">
                <a:latin typeface="HiddenHorzOCR"/>
              </a:rPr>
              <a:t>促使耶穌的門徒</a:t>
            </a:r>
            <a:r>
              <a:rPr lang="zh-TW" altLang="en-US" sz="3200" b="1" i="0" u="none" strike="noStrike" baseline="0" dirty="0" smtClean="0">
                <a:latin typeface="HiddenHorzOCR"/>
              </a:rPr>
              <a:t>必須</a:t>
            </a:r>
            <a:r>
              <a:rPr lang="zh-TW" altLang="en-US" sz="3200" b="1" i="0" u="none" strike="noStrike" baseline="0" dirty="0">
                <a:latin typeface="HiddenHorzOCR"/>
              </a:rPr>
              <a:t>發展出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自己的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書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面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權威 </a:t>
            </a:r>
            <a:r>
              <a:rPr lang="en-US" altLang="zh-CN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-</a:t>
            </a:r>
            <a:r>
              <a:rPr lang="zh-TW" altLang="en-US" sz="3200" b="1" i="0" u="none" strike="noStrike" baseline="0" dirty="0" smtClean="0">
                <a:latin typeface="HiddenHorzOCR"/>
              </a:rPr>
              <a:t>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新約</a:t>
            </a:r>
            <a:r>
              <a:rPr lang="zh-TW" altLang="en-US" sz="3200" b="1" i="0" u="none" strike="noStrike" baseline="0" dirty="0" smtClean="0">
                <a:latin typeface="HiddenHorzOCR"/>
              </a:rPr>
              <a:t>」</a:t>
            </a:r>
            <a:endParaRPr lang="en-US" altLang="zh-TW" sz="3200" b="1" i="0" u="none" strike="noStrike" baseline="0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不能再單單倚賴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塔納赫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或，七十士譯本</a:t>
            </a:r>
            <a:endParaRPr lang="en-US" altLang="zh-CN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聖經</a:t>
            </a:r>
            <a:r>
              <a:rPr lang="zh-CN" altLang="en-US" sz="3200" b="1" dirty="0" smtClean="0">
                <a:latin typeface="HiddenHorzOCR"/>
              </a:rPr>
              <a:t>因此</a:t>
            </a:r>
            <a:r>
              <a:rPr lang="zh-TW" altLang="en-US" sz="3200" b="1" dirty="0" smtClean="0">
                <a:latin typeface="HiddenHorzOCR"/>
              </a:rPr>
              <a:t>永遠無可避免地</a:t>
            </a:r>
            <a:endParaRPr lang="en-US" altLang="zh-TW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包括了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兩部約書</a:t>
            </a:r>
            <a:r>
              <a:rPr lang="en-US" altLang="zh-CN" sz="3200" b="1" dirty="0" smtClean="0">
                <a:solidFill>
                  <a:srgbClr val="FFFF00"/>
                </a:solidFill>
                <a:latin typeface="HiddenHorzOCR"/>
              </a:rPr>
              <a:t>-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舊約和新約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endParaRPr lang="zh-TW" altLang="en-US" sz="32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5C3A6419-247B-4881-A936-7F74A5459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50596" y="1533939"/>
            <a:ext cx="314441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662887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聖經新約的形成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4737090" y="1828800"/>
            <a:ext cx="7000924" cy="4343400"/>
          </a:xfrm>
        </p:spPr>
        <p:txBody>
          <a:bodyPr rtlCol="0">
            <a:noAutofit/>
          </a:bodyPr>
          <a:lstStyle/>
          <a:p>
            <a:pPr marL="0" indent="0" algn="ctr">
              <a:buNone/>
            </a:pP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新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的</a:t>
            </a:r>
            <a:r>
              <a:rPr lang="zh-TW" altLang="en-US" sz="3200" b="1" i="0" u="none" strike="noStrike" baseline="0" dirty="0">
                <a:latin typeface="HiddenHorzOCR"/>
              </a:rPr>
              <a:t>隨藏在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舊的裡面</a:t>
            </a:r>
          </a:p>
          <a:p>
            <a:pPr marL="0" indent="0" algn="ctr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舊的</a:t>
            </a:r>
            <a:r>
              <a:rPr lang="zh-TW" altLang="en-US" sz="3200" b="1" i="0" u="none" strike="noStrike" baseline="0" dirty="0">
                <a:latin typeface="HiddenHorzOCR"/>
              </a:rPr>
              <a:t>在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新的裡面</a:t>
            </a:r>
            <a:r>
              <a:rPr lang="zh-CN" altLang="en-US" sz="3200" b="1" i="0" u="none" strike="noStrike" baseline="0" dirty="0">
                <a:latin typeface="HiddenHorzOCR"/>
              </a:rPr>
              <a:t>顯</a:t>
            </a:r>
            <a:r>
              <a:rPr lang="zh-TW" altLang="en-US" sz="3200" b="1" i="0" u="none" strike="noStrike" baseline="0" dirty="0" smtClean="0">
                <a:latin typeface="HiddenHorzOCR"/>
              </a:rPr>
              <a:t>現</a:t>
            </a:r>
            <a:endParaRPr lang="en-US" altLang="zh-TW" sz="3200" b="1" i="0" u="none" strike="noStrike" baseline="0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聖經包含了兩約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，</a:t>
            </a:r>
            <a:r>
              <a:rPr lang="zh-TW" altLang="en-US" sz="3200" b="1" dirty="0" smtClean="0">
                <a:latin typeface="HiddenHorzOCR"/>
              </a:rPr>
              <a:t>這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新觀念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的浮現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是早期基督教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歷史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中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的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重大事件</a:t>
            </a:r>
            <a:endParaRPr lang="en-US" altLang="zh-CN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新約 </a:t>
            </a:r>
            <a:r>
              <a:rPr lang="zh-CN" altLang="en-US" sz="3200" b="1" dirty="0" smtClean="0">
                <a:latin typeface="HiddenHorzOCR"/>
              </a:rPr>
              <a:t>，就是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第二本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正典</a:t>
            </a:r>
            <a:r>
              <a:rPr lang="zh-CN" altLang="en-US" sz="3200" b="1" dirty="0" smtClean="0">
                <a:latin typeface="HiddenHorzOCR"/>
              </a:rPr>
              <a:t>，那是</a:t>
            </a:r>
            <a:endParaRPr lang="en-US" altLang="zh-CN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唯一隸屬</a:t>
            </a:r>
            <a:r>
              <a:rPr lang="zh-TW" altLang="en-US" sz="3200" b="1" dirty="0" smtClean="0">
                <a:latin typeface="HiddenHorzOCR"/>
              </a:rPr>
              <a:t>基督徒</a:t>
            </a:r>
            <a:r>
              <a:rPr lang="zh-CN" altLang="en-US" sz="3200" b="1" dirty="0" smtClean="0">
                <a:latin typeface="HiddenHorzOCR"/>
              </a:rPr>
              <a:t>的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約書</a:t>
            </a:r>
            <a:r>
              <a:rPr lang="zh-CN" altLang="en-US" sz="3200" b="1" dirty="0" smtClean="0">
                <a:latin typeface="HiddenHorzOCR"/>
              </a:rPr>
              <a:t>，以及</a:t>
            </a:r>
            <a:endParaRPr lang="en-US" altLang="zh-TW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舊約</a:t>
            </a:r>
            <a:r>
              <a:rPr lang="en-US" altLang="zh-CN" sz="3200" b="1" dirty="0" smtClean="0">
                <a:latin typeface="HiddenHorzOCR"/>
              </a:rPr>
              <a:t> </a:t>
            </a:r>
            <a:r>
              <a:rPr lang="zh-CN" altLang="en-US" sz="3200" b="1" dirty="0" smtClean="0">
                <a:latin typeface="HiddenHorzOCR"/>
              </a:rPr>
              <a:t>，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第一本正典。合二為一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 algn="ctr">
              <a:buNone/>
            </a:pPr>
            <a:endParaRPr lang="en-US" altLang="zh-CN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endParaRPr lang="en-US" altLang="zh-CN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endParaRPr lang="zh-TW" altLang="en-US" sz="32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16DB2A4A-C015-48AE-92C2-815F98D37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08855" y="1524000"/>
            <a:ext cx="3168352" cy="460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920141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AD2AA3D-C37B-4620-B36B-196FE93D6BF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5400" b="1" dirty="0" smtClean="0"/>
              <a:t>正確意義來自正確讀經解經</a:t>
            </a:r>
            <a:endParaRPr lang="en-US" sz="5400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819DC56A-F34D-43A5-877C-7BE49A150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2800" b="1" i="0" dirty="0">
                <a:effectLst/>
                <a:latin typeface="Trebuchet MS" panose="020B0603020202020204" pitchFamily="34" charset="0"/>
              </a:rPr>
              <a:t> </a:t>
            </a:r>
            <a:r>
              <a:rPr lang="zh-CN" altLang="en-US" sz="3200" b="1" i="0" dirty="0">
                <a:effectLst/>
                <a:latin typeface="Trebuchet MS" panose="020B0603020202020204" pitchFamily="34" charset="0"/>
              </a:rPr>
              <a:t>其實，</a:t>
            </a:r>
            <a:r>
              <a:rPr lang="zh-TW" altLang="en-US" sz="3200" b="1" i="0" dirty="0">
                <a:effectLst/>
                <a:latin typeface="Trebuchet MS" panose="020B0603020202020204" pitchFamily="34" charset="0"/>
              </a:rPr>
              <a:t>耶穌這裡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Trebuchet MS" panose="020B0603020202020204" pitchFamily="34" charset="0"/>
              </a:rPr>
              <a:t>語意</a:t>
            </a:r>
            <a:r>
              <a:rPr lang="zh-TW" altLang="en-US" sz="3200" b="1" i="0" dirty="0" smtClean="0">
                <a:solidFill>
                  <a:srgbClr val="FFFF00"/>
                </a:solidFill>
                <a:effectLst/>
                <a:latin typeface="Trebuchet MS" panose="020B0603020202020204" pitchFamily="34" charset="0"/>
              </a:rPr>
              <a:t>雙關</a:t>
            </a:r>
            <a:r>
              <a:rPr lang="zh-CN" altLang="en-US" sz="3200" b="1" i="0" dirty="0" smtClean="0">
                <a:solidFill>
                  <a:srgbClr val="FFFF00"/>
                </a:solidFill>
                <a:effectLst/>
                <a:latin typeface="Trebuchet MS" panose="020B0603020202020204" pitchFamily="34" charset="0"/>
              </a:rPr>
              <a:t>，</a:t>
            </a:r>
            <a:r>
              <a:rPr lang="zh-CN" altLang="en-US" sz="3200" b="1" dirty="0" smtClean="0">
                <a:latin typeface="Trebuchet MS" panose="020B0603020202020204" pitchFamily="34" charset="0"/>
              </a:rPr>
              <a:t>「</a:t>
            </a:r>
            <a:r>
              <a:rPr lang="zh-TW" altLang="en-US" sz="3200" b="1" i="0" dirty="0">
                <a:effectLst/>
                <a:latin typeface="Trebuchet MS" panose="020B0603020202020204" pitchFamily="34" charset="0"/>
              </a:rPr>
              <a:t>你是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彼得</a:t>
            </a:r>
            <a:r>
              <a:rPr lang="zh-CN" altLang="en-US" sz="3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sz="3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3200" b="1" i="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Petro </a:t>
            </a:r>
            <a:r>
              <a:rPr lang="zh-CN" altLang="en-US" sz="3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TW" altLang="en-US" sz="3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我要把我的教會建造在這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磐石</a:t>
            </a:r>
            <a:r>
              <a:rPr lang="zh-CN" altLang="en-US" sz="3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sz="3200" b="1" i="0" dirty="0" err="1"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petra</a:t>
            </a:r>
            <a:r>
              <a:rPr lang="zh-CN" altLang="en-US" sz="3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TW" altLang="en-US" sz="3200" b="1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上</a:t>
            </a:r>
            <a:r>
              <a:rPr lang="zh-CN" altLang="en-US" sz="3200" b="1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」</a:t>
            </a:r>
            <a:endParaRPr lang="en-US" altLang="zh-CN" sz="32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TW" altLang="en-US" sz="3200" b="1" i="0" dirty="0">
                <a:effectLst/>
                <a:latin typeface="Trebuchet MS" panose="020B0603020202020204" pitchFamily="34" charset="0"/>
              </a:rPr>
              <a:t>因為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Trebuchet MS" panose="020B0603020202020204" pitchFamily="34" charset="0"/>
              </a:rPr>
              <a:t>彼得</a:t>
            </a:r>
            <a:r>
              <a:rPr lang="zh-TW" altLang="en-US" sz="3200" b="1" i="0" dirty="0">
                <a:effectLst/>
                <a:latin typeface="Trebuchet MS" panose="020B0603020202020204" pitchFamily="34" charset="0"/>
              </a:rPr>
              <a:t>的名字就是</a:t>
            </a:r>
            <a:r>
              <a:rPr lang="zh-CN" altLang="en-US" sz="3200" b="1" i="0" dirty="0">
                <a:effectLst/>
                <a:latin typeface="Trebuchet MS" panose="020B0603020202020204" pitchFamily="34" charset="0"/>
              </a:rPr>
              <a:t>「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Trebuchet MS" panose="020B0603020202020204" pitchFamily="34" charset="0"/>
              </a:rPr>
              <a:t>磐石</a:t>
            </a:r>
            <a:r>
              <a:rPr lang="zh-CN" altLang="en-US" sz="3200" b="1" dirty="0">
                <a:latin typeface="Trebuchet MS" panose="020B0603020202020204" pitchFamily="34" charset="0"/>
              </a:rPr>
              <a:t>」</a:t>
            </a:r>
            <a:r>
              <a:rPr lang="zh-TW" altLang="en-US" sz="3200" b="1" i="0" dirty="0">
                <a:effectLst/>
                <a:latin typeface="Trebuchet MS" panose="020B0603020202020204" pitchFamily="34" charset="0"/>
              </a:rPr>
              <a:t>的</a:t>
            </a:r>
            <a:r>
              <a:rPr lang="zh-TW" altLang="en-US" sz="3200" b="1" i="0" dirty="0" smtClean="0">
                <a:effectLst/>
                <a:latin typeface="Trebuchet MS" panose="020B0603020202020204" pitchFamily="34" charset="0"/>
              </a:rPr>
              <a:t>意思</a:t>
            </a:r>
            <a:endParaRPr lang="en-US" altLang="zh-TW" sz="3200" b="1" i="0" dirty="0" smtClean="0">
              <a:effectLst/>
              <a:latin typeface="Trebuchet MS" panose="020B0603020202020204" pitchFamily="34" charset="0"/>
            </a:endParaRPr>
          </a:p>
          <a:p>
            <a:pPr algn="ctr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Trebuchet MS" panose="020B0603020202020204" pitchFamily="34" charset="0"/>
              </a:rPr>
              <a:t>新約記載得很清楚</a:t>
            </a:r>
            <a:r>
              <a:rPr lang="zh-TW" altLang="en-US" sz="3200" b="1" dirty="0" smtClean="0">
                <a:latin typeface="Trebuchet MS" panose="020B0603020202020204" pitchFamily="34" charset="0"/>
              </a:rPr>
              <a:t>基督</a:t>
            </a:r>
            <a:r>
              <a:rPr lang="zh-CN" altLang="en-US" sz="3200" b="1" dirty="0" smtClean="0">
                <a:latin typeface="Trebuchet MS" panose="020B0603020202020204" pitchFamily="34" charset="0"/>
              </a:rPr>
              <a:t>才</a:t>
            </a:r>
            <a:r>
              <a:rPr lang="zh-TW" altLang="en-US" sz="3200" b="1" dirty="0" smtClean="0">
                <a:latin typeface="Trebuchet MS" panose="020B0603020202020204" pitchFamily="34" charset="0"/>
              </a:rPr>
              <a:t>是教會的根基</a:t>
            </a:r>
            <a:endParaRPr lang="en-US" altLang="zh-TW" sz="3200" b="1" dirty="0" smtClean="0">
              <a:latin typeface="Trebuchet MS" panose="020B0603020202020204" pitchFamily="34" charset="0"/>
            </a:endParaRPr>
          </a:p>
          <a:p>
            <a:pPr marL="0" indent="0" algn="ctr">
              <a:buNone/>
            </a:pPr>
            <a:r>
              <a:rPr lang="zh-CN" altLang="en-US" sz="3200" b="1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「</a:t>
            </a:r>
            <a:r>
              <a:rPr lang="zh-TW" altLang="en-US" sz="3200" b="1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那已經</a:t>
            </a:r>
            <a:r>
              <a:rPr lang="zh-TW" altLang="en-US" sz="3200" b="1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立好的根基就是耶穌基督</a:t>
            </a:r>
            <a:endParaRPr lang="en-US" altLang="zh-TW" sz="3200" b="1" dirty="0" smtClean="0">
              <a:solidFill>
                <a:srgbClr val="FFFF00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 algn="ctr">
              <a:buNone/>
            </a:pPr>
            <a:r>
              <a:rPr lang="zh-TW" altLang="en-US" sz="3200" b="1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此外</a:t>
            </a:r>
            <a:r>
              <a:rPr lang="zh-TW" altLang="en-US" sz="3200" b="1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沒有人能</a:t>
            </a:r>
            <a:r>
              <a:rPr lang="zh-TW" altLang="en-US" sz="3200" b="1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立別的根基</a:t>
            </a:r>
            <a:r>
              <a:rPr lang="zh-CN" altLang="en-US" sz="3200" b="1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」</a:t>
            </a:r>
            <a:endParaRPr lang="en-US" altLang="zh-TW" sz="3200" b="1" dirty="0" smtClean="0"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 algn="r">
              <a:buNone/>
            </a:pPr>
            <a:r>
              <a:rPr lang="zh-CN" altLang="en-US" sz="28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林前</a:t>
            </a:r>
            <a:r>
              <a:rPr lang="en-US" altLang="zh-CN" sz="28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3:11</a:t>
            </a:r>
          </a:p>
          <a:p>
            <a:pPr marL="0" indent="0" algn="ctr">
              <a:buNone/>
            </a:pPr>
            <a:endParaRPr lang="en-US" altLang="zh-TW" sz="3200" b="1" i="0" dirty="0" smtClean="0">
              <a:effectLst/>
              <a:latin typeface="Trebuchet MS" panose="020B0603020202020204" pitchFamily="34" charset="0"/>
            </a:endParaRPr>
          </a:p>
          <a:p>
            <a:pPr marL="0" indent="0" algn="ctr">
              <a:buNone/>
            </a:pPr>
            <a:endParaRPr lang="en-US" altLang="zh-TW" sz="3200" b="1" i="0" dirty="0">
              <a:effectLst/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48518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 smtClean="0">
                <a:latin typeface="Salesforce Sans"/>
                <a:ea typeface="細明體" panose="02020509000000000000" pitchFamily="49" charset="-120"/>
                <a:sym typeface="Salesforce Sans"/>
              </a:rPr>
              <a:t>猶太教與基督教的鴻溝加深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marL="0" indent="0">
              <a:buNone/>
            </a:pPr>
            <a:r>
              <a:rPr lang="zh-CN" altLang="en-US" sz="3200" b="1" i="0" u="none" strike="noStrike" baseline="0" dirty="0" smtClean="0">
                <a:latin typeface="HiddenHorzOCR"/>
              </a:rPr>
              <a:t>從此</a:t>
            </a:r>
            <a:endParaRPr lang="en-US" altLang="zh-TW" sz="3200" b="1" i="0" u="none" strike="noStrike" baseline="0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latin typeface="HiddenHorzOCR"/>
              </a:rPr>
              <a:t>即便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雙方</a:t>
            </a:r>
            <a:r>
              <a:rPr lang="zh-TW" altLang="en-US" sz="3200" b="1" i="0" u="none" strike="noStrike" baseline="0" dirty="0">
                <a:latin typeface="HiddenHorzOCR"/>
              </a:rPr>
              <a:t>都宣告</a:t>
            </a: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順服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同樣的律法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閱讀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同樣的先知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書</a:t>
            </a:r>
            <a:endParaRPr lang="en-US" altLang="zh-CN" sz="3200" b="1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吟誦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同樣的詩篇</a:t>
            </a:r>
            <a:endParaRPr lang="en-US" altLang="zh-TW" sz="3200" b="1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卻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不同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的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解讀</a:t>
            </a:r>
            <a:r>
              <a:rPr lang="zh-TW" altLang="en-US" sz="3200" b="1" i="0" u="none" strike="noStrike" baseline="0" dirty="0" smtClean="0">
                <a:latin typeface="HiddenHorzOCR"/>
              </a:rPr>
              <a:t>經文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  <a:ea typeface="細明體" panose="02020509000000000000" pitchFamily="49" charset="-120"/>
                <a:sym typeface="Salesforce Sans"/>
              </a:rPr>
              <a:t>彼此鴻溝加深</a:t>
            </a:r>
            <a:endParaRPr lang="zh-TW" altLang="en-US" sz="3200" b="1" dirty="0">
              <a:solidFill>
                <a:srgbClr val="FFFF00"/>
              </a:solidFill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12A48C3B-2070-48ED-98BA-76263FBAA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70275" y="1524000"/>
            <a:ext cx="6057021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588182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聖經</a:t>
            </a:r>
            <a:r>
              <a:rPr lang="zh-CN" altLang="en-US" sz="5400" b="1" dirty="0" smtClean="0">
                <a:latin typeface="Salesforce Sans"/>
                <a:ea typeface="細明體" panose="02020509000000000000" pitchFamily="49" charset="-120"/>
                <a:sym typeface="Salesforce Sans"/>
              </a:rPr>
              <a:t>新約成形的重要性</a:t>
            </a:r>
            <a:endParaRPr lang="zh-TW" altLang="en-US" sz="5400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marL="0" indent="0">
              <a:buNone/>
            </a:pP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新約二</a:t>
            </a:r>
            <a:r>
              <a:rPr lang="zh-CN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十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七</a:t>
            </a:r>
            <a:r>
              <a:rPr lang="zh-TW" altLang="en-US" sz="3200" b="1" i="0" u="none" strike="noStrike" baseline="0" dirty="0">
                <a:latin typeface="HiddenHorzOCR"/>
              </a:rPr>
              <a:t>卷</a:t>
            </a:r>
            <a:r>
              <a:rPr lang="zh-CN" altLang="en-US" sz="3200" b="1" i="0" u="none" strike="noStrike" baseline="0" dirty="0">
                <a:latin typeface="HiddenHorzOCR"/>
              </a:rPr>
              <a:t>書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latin typeface="HiddenHorzOCR"/>
              </a:rPr>
              <a:t>不是</a:t>
            </a:r>
            <a:r>
              <a:rPr lang="zh-CN" altLang="en-US" sz="3200" b="1" i="0" u="none" strike="noStrike" baseline="0" dirty="0" smtClean="0">
                <a:latin typeface="HiddenHorzOCR"/>
              </a:rPr>
              <a:t>為了</a:t>
            </a:r>
            <a:r>
              <a:rPr lang="zh-TW" altLang="en-US" sz="3200" b="1" i="0" u="none" strike="noStrike" baseline="0" dirty="0" smtClean="0">
                <a:latin typeface="HiddenHorzOCR"/>
              </a:rPr>
              <a:t>滿足</a:t>
            </a:r>
            <a:r>
              <a:rPr lang="zh-TW" altLang="en-US" sz="3200" b="1" i="0" u="none" strike="noStrike" baseline="0" dirty="0">
                <a:latin typeface="HiddenHorzOCR"/>
              </a:rPr>
              <a:t>人們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latin typeface="HiddenHorzOCR"/>
              </a:rPr>
              <a:t>對</a:t>
            </a:r>
            <a:r>
              <a:rPr lang="zh-CN" altLang="en-US" sz="3200" b="1" i="0" u="none" strike="noStrike" baseline="0" dirty="0" smtClean="0">
                <a:latin typeface="HiddenHorzOCR"/>
              </a:rPr>
              <a:t>基督教</a:t>
            </a:r>
            <a:r>
              <a:rPr lang="zh-TW" altLang="en-US" sz="3200" b="1" i="0" u="none" strike="noStrike" baseline="0" dirty="0" smtClean="0">
                <a:latin typeface="HiddenHorzOCR"/>
              </a:rPr>
              <a:t>的</a:t>
            </a:r>
            <a:r>
              <a:rPr lang="zh-TW" altLang="en-US" sz="3200" b="1" i="0" u="none" strike="noStrike" baseline="0" dirty="0">
                <a:latin typeface="HiddenHorzOCR"/>
              </a:rPr>
              <a:t>好奇心</a:t>
            </a: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latin typeface="HiddenHorzOCR"/>
              </a:rPr>
              <a:t>而是</a:t>
            </a:r>
            <a:r>
              <a:rPr lang="zh-CN" altLang="en-US" sz="3200" b="1" i="0" u="none" strike="noStrike" baseline="0" dirty="0" smtClean="0">
                <a:latin typeface="HiddenHorzOCR"/>
              </a:rPr>
              <a:t>要</a:t>
            </a:r>
            <a:r>
              <a:rPr lang="zh-TW" altLang="en-US" sz="3200" b="1" i="0" u="none" strike="noStrike" baseline="0" dirty="0" smtClean="0">
                <a:latin typeface="HiddenHorzOCR"/>
              </a:rPr>
              <a:t>向</a:t>
            </a:r>
            <a:r>
              <a:rPr lang="zh-CN" altLang="en-US" sz="3200" b="1" i="0" u="none" strike="noStrike" baseline="0" dirty="0" smtClean="0">
                <a:latin typeface="HiddenHorzOCR"/>
              </a:rPr>
              <a:t>世</a:t>
            </a:r>
            <a:r>
              <a:rPr lang="zh-TW" altLang="en-US" sz="3200" b="1" i="0" u="none" strike="noStrike" baseline="0" dirty="0" smtClean="0">
                <a:latin typeface="HiddenHorzOCR"/>
              </a:rPr>
              <a:t>人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見證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上帝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的</a:t>
            </a:r>
            <a:r>
              <a:rPr lang="zh-CN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奇妙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作爲</a:t>
            </a:r>
            <a:endParaRPr lang="en-US" altLang="zh-TW" sz="3200" b="1" i="0" u="none" strike="noStrike" baseline="0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從「太初有道」</a:t>
            </a:r>
            <a:endParaRPr lang="en-US" altLang="zh-CN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一直「道成肉身」賜下救恩救贖世人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algn="l"/>
            <a:endParaRPr lang="zh-TW" altLang="en-US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05702420-98C9-4A42-8DCE-4C2E599F4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0098" y="1524000"/>
            <a:ext cx="5011431" cy="360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315448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聖經</a:t>
            </a:r>
            <a:r>
              <a:rPr lang="zh-CN" altLang="en-US" sz="5400" b="1" dirty="0" smtClean="0">
                <a:latin typeface="Salesforce Sans"/>
                <a:ea typeface="細明體" panose="02020509000000000000" pitchFamily="49" charset="-120"/>
                <a:sym typeface="Salesforce Sans"/>
              </a:rPr>
              <a:t>新約逐漸形成了</a:t>
            </a:r>
            <a:endParaRPr lang="zh-TW" altLang="en-US" sz="5400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在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整個基督教聖經</a:t>
            </a:r>
            <a:r>
              <a:rPr lang="zh-TW" altLang="en-US" sz="3200" b="1" i="0" u="none" strike="noStrike" baseline="0" dirty="0">
                <a:latin typeface="HiddenHorzOCR"/>
              </a:rPr>
              <a:t>裡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新約</a:t>
            </a:r>
            <a:r>
              <a:rPr lang="zh-TW" altLang="en-US" sz="3200" b="1" i="0" u="none" strike="noStrike" baseline="0" dirty="0">
                <a:latin typeface="HiddenHorzOCR"/>
              </a:rPr>
              <a:t>篇幅顯然較小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總長度比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詩篇加先知書</a:t>
            </a:r>
            <a:r>
              <a:rPr lang="zh-TW" altLang="en-US" sz="3200" b="1" i="0" u="none" strike="noStrike" baseline="0" dirty="0">
                <a:latin typeface="HiddenHorzOCR"/>
              </a:rPr>
              <a:t>還短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但是因爲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基督教的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傳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播</a:t>
            </a:r>
            <a:r>
              <a:rPr lang="zh-TW" altLang="en-US" sz="3200" b="1" i="0" u="none" strike="noStrike" baseline="0" dirty="0">
                <a:latin typeface="HiddenHorzOCR"/>
              </a:rPr>
              <a:t>密切相關</a:t>
            </a:r>
            <a:endParaRPr lang="en-US" altLang="zh-TW" sz="3200" b="1" dirty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所以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新約</a:t>
            </a:r>
            <a:r>
              <a:rPr lang="zh-TW" altLang="en-US" sz="3200" b="1" i="0" u="none" strike="noStrike" baseline="0" dirty="0">
                <a:latin typeface="HiddenHorzOCR"/>
              </a:rPr>
              <a:t>所發揮的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影響力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遠超過</a:t>
            </a:r>
            <a:r>
              <a:rPr lang="zh-TW" altLang="en-US" sz="3200" b="1" i="0" u="none" strike="noStrike" baseline="0" dirty="0">
                <a:latin typeface="HiddenHorzOCR"/>
              </a:rPr>
              <a:t>其短小的</a:t>
            </a:r>
            <a:r>
              <a:rPr lang="zh-CN" altLang="en-US" sz="3200" b="1" i="0" u="none" strike="noStrike" baseline="0" dirty="0">
                <a:latin typeface="HiddenHorzOCR"/>
              </a:rPr>
              <a:t>篇幅</a:t>
            </a:r>
            <a:endParaRPr lang="zh-TW" altLang="en-US" sz="32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E0E84B3E-75B4-426D-BABF-2F95B008E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82444" y="1524000"/>
            <a:ext cx="4510506" cy="434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1985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5400" b="1" dirty="0" smtClean="0">
                <a:latin typeface="Salesforce Sans"/>
                <a:sym typeface="Salesforce Sans"/>
              </a:rPr>
              <a:t>聖經新約</a:t>
            </a:r>
            <a:r>
              <a:rPr lang="en-US" altLang="zh-CN" sz="5400" b="1" dirty="0" smtClean="0">
                <a:latin typeface="Times New Roman" pitchFamily="18" charset="0"/>
                <a:cs typeface="Times New Roman" pitchFamily="18" charset="0"/>
                <a:sym typeface="Salesforce Sans"/>
              </a:rPr>
              <a:t>27</a:t>
            </a:r>
            <a:r>
              <a:rPr lang="zh-CN" altLang="en-US" sz="5400" b="1" dirty="0" smtClean="0">
                <a:latin typeface="Times New Roman" pitchFamily="18" charset="0"/>
                <a:cs typeface="Times New Roman" pitchFamily="18" charset="0"/>
                <a:sym typeface="Salesforce Sans"/>
              </a:rPr>
              <a:t>卷終於面世</a:t>
            </a:r>
            <a:endParaRPr lang="zh-TW" altLang="en-US" sz="5400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1293813" y="1828800"/>
          <a:ext cx="96012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5400" b="1" dirty="0" smtClean="0"/>
              <a:t>四福音書</a:t>
            </a:r>
            <a:endParaRPr lang="zh-TW" altLang="en-US" sz="5400" b="1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1" y="1857364"/>
          <a:ext cx="8666180" cy="43148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68F63F74-C386-4F49-A136-E7C6FCF5D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13302" y="1500174"/>
            <a:ext cx="3361815" cy="450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5400" b="1" dirty="0" smtClean="0">
                <a:latin typeface="新細明體" pitchFamily="18" charset="-120"/>
                <a:ea typeface="新細明體" pitchFamily="18" charset="-120"/>
              </a:rPr>
              <a:t>馬太福音</a:t>
            </a:r>
            <a:endParaRPr lang="zh-TW" altLang="en-US" sz="5400" b="1" dirty="0">
              <a:latin typeface="新細明體" pitchFamily="18" charset="-120"/>
              <a:ea typeface="新細明體" pitchFamily="18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從耶穌的家譜開始</a:t>
            </a:r>
            <a:endParaRPr lang="en-US" altLang="zh-TW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耶穌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受洗</a:t>
            </a:r>
            <a:r>
              <a:rPr lang="zh-TW" altLang="en-US" sz="3200" b="1" dirty="0" smtClean="0">
                <a:latin typeface="HiddenHorzOCR"/>
              </a:rPr>
              <a:t>是祂的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就職典禮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收集耶穌</a:t>
            </a:r>
            <a:r>
              <a:rPr lang="zh-CN" altLang="en-US" sz="3200" b="1" dirty="0" smtClean="0">
                <a:latin typeface="HiddenHorzOCR"/>
              </a:rPr>
              <a:t>的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登山寶訓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dirty="0" smtClean="0">
                <a:latin typeface="HiddenHorzOCR"/>
              </a:rPr>
              <a:t>當耶穌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與猶太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領袖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之間</a:t>
            </a:r>
            <a:r>
              <a:rPr lang="zh-CN" altLang="en-US" sz="3200" b="1" dirty="0" smtClean="0">
                <a:latin typeface="HiddenHorzOCR"/>
              </a:rPr>
              <a:t>衝突</a:t>
            </a:r>
            <a:endParaRPr lang="en-US" altLang="zh-TW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爲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祂的受難受死</a:t>
            </a:r>
            <a:r>
              <a:rPr lang="zh-TW" altLang="en-US" sz="3200" b="1" dirty="0" smtClean="0">
                <a:latin typeface="HiddenHorzOCR"/>
              </a:rPr>
              <a:t>預備了舞台</a:t>
            </a:r>
            <a:endParaRPr lang="zh-TW" altLang="en-US" sz="3200" b="1" dirty="0" smtClean="0">
              <a:latin typeface="Salesforce Sans"/>
              <a:sym typeface="Salesforce Sans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以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大使命</a:t>
            </a:r>
            <a:r>
              <a:rPr lang="zh-TW" altLang="en-US" sz="3200" b="1" dirty="0" smtClean="0">
                <a:latin typeface="HiddenHorzOCR"/>
              </a:rPr>
              <a:t>的頒</a:t>
            </a:r>
            <a:r>
              <a:rPr lang="zh-CN" altLang="en-US" sz="3200" b="1" dirty="0" smtClean="0">
                <a:latin typeface="HiddenHorzOCR"/>
              </a:rPr>
              <a:t>佈</a:t>
            </a:r>
            <a:r>
              <a:rPr lang="zh-TW" altLang="en-US" sz="3200" b="1" dirty="0" smtClean="0">
                <a:latin typeface="HiddenHorzOCR"/>
              </a:rPr>
              <a:t>作爲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結束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成</a:t>
            </a:r>
            <a:r>
              <a:rPr lang="zh-CN" altLang="en-US" sz="3200" b="1" dirty="0" smtClean="0">
                <a:latin typeface="HiddenHorzOCR"/>
              </a:rPr>
              <a:t>為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基督教宣教拓展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的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基礎</a:t>
            </a:r>
            <a:endParaRPr lang="zh-TW" altLang="en-US" sz="3200" dirty="0"/>
          </a:p>
        </p:txBody>
      </p:sp>
      <p:pic>
        <p:nvPicPr>
          <p:cNvPr id="4" name="內容版面配置區 3" descr="the-great-commissio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337" y="1571612"/>
            <a:ext cx="4407498" cy="45005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馬太福音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1379504" y="1828800"/>
            <a:ext cx="9515510" cy="4343400"/>
          </a:xfrm>
        </p:spPr>
        <p:txBody>
          <a:bodyPr rtlCol="0">
            <a:normAutofit lnSpcReduction="10000"/>
          </a:bodyPr>
          <a:lstStyle/>
          <a:p>
            <a:pPr marL="0" indent="0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整卷</a:t>
            </a:r>
            <a:r>
              <a:rPr lang="zh-TW" altLang="en-US" sz="3200" b="1" i="0" u="none" strike="noStrike" baseline="0" dirty="0">
                <a:latin typeface="HiddenHorzOCR"/>
              </a:rPr>
              <a:t>馬太福音中</a:t>
            </a:r>
            <a:endParaRPr lang="en-US" altLang="zh-TW" sz="3200" b="1" dirty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有許多地方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提及或引用舊約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「經上記著說</a:t>
            </a:r>
            <a:r>
              <a:rPr lang="zh-CN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」（指舊約）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許多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學者</a:t>
            </a:r>
            <a:r>
              <a:rPr lang="zh-TW" altLang="en-US" sz="3200" b="1" i="0" u="none" strike="noStrike" baseline="0" dirty="0">
                <a:latin typeface="HiddenHorzOCR"/>
              </a:rPr>
              <a:t>下結論</a:t>
            </a: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認</a:t>
            </a:r>
            <a:r>
              <a:rPr lang="zh-CN" altLang="en-US" sz="3200" b="1" i="0" u="none" strike="noStrike" baseline="0" dirty="0">
                <a:latin typeface="HiddenHorzOCR"/>
              </a:rPr>
              <a:t>為</a:t>
            </a:r>
            <a:r>
              <a:rPr lang="zh-TW" altLang="en-US" sz="3200" b="1" i="0" u="none" strike="noStrike" baseline="0" dirty="0">
                <a:latin typeface="HiddenHorzOCR"/>
              </a:rPr>
              <a:t>這卷福音</a:t>
            </a:r>
            <a:r>
              <a:rPr lang="zh-CN" altLang="en-US" sz="3200" b="1" i="0" u="none" strike="noStrike" baseline="0" dirty="0">
                <a:latin typeface="HiddenHorzOCR"/>
              </a:rPr>
              <a:t>書</a:t>
            </a:r>
            <a:endParaRPr lang="en-US" altLang="zh-CN" sz="3200" b="1" i="0" u="none" strike="noStrike" baseline="0" dirty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是爲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猶太基督徒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以及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想成爲基督徒的猶太人</a:t>
            </a:r>
            <a:r>
              <a:rPr lang="zh-TW" altLang="en-US" sz="3200" b="1" i="0" u="none" strike="noStrike" baseline="0" dirty="0">
                <a:latin typeface="HiddenHorzOCR"/>
              </a:rPr>
              <a:t>所寫的</a:t>
            </a:r>
            <a:endParaRPr lang="zh-TW" altLang="en-US" sz="32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3B36C058-36B6-4C4B-B22B-0B3F3B544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07550" y="1534751"/>
            <a:ext cx="3487461" cy="376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334767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5400" b="1" dirty="0" smtClean="0"/>
              <a:t>馬可福音</a:t>
            </a:r>
            <a:endParaRPr lang="zh-TW" altLang="en-US" sz="54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篇幅最短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，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最早寫成</a:t>
            </a:r>
            <a:r>
              <a:rPr lang="zh-TW" altLang="en-US" sz="3200" b="1" dirty="0" smtClean="0">
                <a:latin typeface="HiddenHorzOCR"/>
              </a:rPr>
              <a:t>的福音書</a:t>
            </a:r>
            <a:endParaRPr lang="en-US" altLang="zh-TW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對耶穌的起頭沒有半點記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錄</a:t>
            </a:r>
            <a:endParaRPr lang="en-US" altLang="zh-CN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直接</a:t>
            </a:r>
            <a:r>
              <a:rPr lang="zh-TW" altLang="en-US" sz="3200" b="1" dirty="0" smtClean="0">
                <a:latin typeface="HiddenHorzOCR"/>
              </a:rPr>
              <a:t>報導</a:t>
            </a:r>
            <a:r>
              <a:rPr lang="zh-CN" altLang="en-US" sz="3200" b="1" dirty="0" smtClean="0">
                <a:latin typeface="HiddenHorzOCR"/>
              </a:rPr>
              <a:t>耶穌</a:t>
            </a:r>
            <a:r>
              <a:rPr lang="zh-TW" altLang="en-US" sz="3200" b="1" dirty="0" smtClean="0">
                <a:latin typeface="HiddenHorzOCR"/>
              </a:rPr>
              <a:t>的</a:t>
            </a:r>
            <a:r>
              <a:rPr lang="zh-CN" altLang="en-US" sz="3200" b="1" dirty="0" smtClean="0">
                <a:latin typeface="HiddenHorzOCR"/>
              </a:rPr>
              <a:t>教導和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神蹟</a:t>
            </a:r>
            <a:endParaRPr lang="en-US" altLang="zh-TW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並且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唐突地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結束（</a:t>
            </a:r>
            <a:r>
              <a:rPr lang="zh-CN" altLang="en-US" sz="3200" b="1" dirty="0" smtClean="0">
                <a:latin typeface="HiddenHorzOCR"/>
              </a:rPr>
              <a:t>可</a:t>
            </a:r>
            <a:r>
              <a:rPr lang="en-US" altLang="zh-CN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16:8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）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「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甚麼也不告訴人，因為他們害怕。</a:t>
            </a:r>
            <a:r>
              <a:rPr lang="zh-TW" altLang="en-US" sz="3200" b="1" dirty="0" smtClean="0">
                <a:latin typeface="HiddenHorzOCR"/>
              </a:rPr>
              <a:t>」</a:t>
            </a:r>
            <a:endParaRPr lang="en-US" altLang="zh-TW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dirty="0" smtClean="0">
                <a:latin typeface="HiddenHorzOCR"/>
              </a:rPr>
              <a:t>後來</a:t>
            </a:r>
            <a:r>
              <a:rPr lang="zh-TW" altLang="en-US" sz="3200" b="1" dirty="0" smtClean="0">
                <a:latin typeface="HiddenHorzOCR"/>
              </a:rPr>
              <a:t>早期教會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塡補</a:t>
            </a:r>
            <a:r>
              <a:rPr lang="zh-CN" altLang="en-US" sz="3200" b="1" dirty="0" smtClean="0">
                <a:latin typeface="HiddenHorzOCR"/>
              </a:rPr>
              <a:t>了</a:t>
            </a:r>
            <a:r>
              <a:rPr lang="zh-TW" altLang="en-US" sz="3200" b="1" dirty="0" smtClean="0">
                <a:latin typeface="HiddenHorzOCR"/>
              </a:rPr>
              <a:t>所謂「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馬可福音較長的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結尾」</a:t>
            </a:r>
            <a:endParaRPr lang="zh-TW" altLang="en-US" sz="32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3FD90A89-F0E5-44AD-8DDC-013904C25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08792" y="1500174"/>
            <a:ext cx="4059269" cy="285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5272440-C225-4CFF-8C29-F447C6F8232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5400" b="1" dirty="0"/>
              <a:t>馬可</a:t>
            </a:r>
            <a:r>
              <a:rPr lang="zh-CN" altLang="en-US" sz="5400" b="1" dirty="0" smtClean="0"/>
              <a:t>福音</a:t>
            </a:r>
            <a:r>
              <a:rPr lang="zh-CN" altLang="en-US" sz="5400" b="1" dirty="0" smtClean="0">
                <a:solidFill>
                  <a:srgbClr val="FFFF00"/>
                </a:solidFill>
                <a:latin typeface="HiddenHorzOCR"/>
              </a:rPr>
              <a:t>較長的結尾</a:t>
            </a:r>
            <a:endParaRPr lang="en-US" sz="5400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991928F0-B3FC-4F2A-A350-431259FF938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4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r>
              <a:rPr lang="zh-TW" altLang="en-US" b="1" i="0" dirty="0">
                <a:solidFill>
                  <a:schemeClr val="accent4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在七日的第一日清早，耶穌復活了，先向抹大拉的馬利亞顯現；耶穌曾從她身上趕出七個鬼。</a:t>
            </a:r>
            <a:r>
              <a:rPr lang="en-US" altLang="zh-TW" b="1" i="0" dirty="0">
                <a:solidFill>
                  <a:schemeClr val="accent4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zh-TW" altLang="en-US" b="1" i="0" dirty="0">
                <a:solidFill>
                  <a:schemeClr val="accent4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她去告訴那向來跟隨耶穌的人；那時他們正哀慟哭泣。</a:t>
            </a:r>
            <a:r>
              <a:rPr lang="en-US" altLang="zh-TW" b="1" i="0" dirty="0">
                <a:solidFill>
                  <a:schemeClr val="accent4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11</a:t>
            </a:r>
            <a:r>
              <a:rPr lang="zh-TW" altLang="en-US" b="1" i="0" dirty="0">
                <a:solidFill>
                  <a:schemeClr val="accent4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他們聽見耶穌活了，被馬利亞看見，可是不信。</a:t>
            </a:r>
            <a:r>
              <a:rPr lang="en-US" altLang="zh-TW" b="1" i="0" dirty="0">
                <a:solidFill>
                  <a:schemeClr val="accent4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12</a:t>
            </a:r>
            <a:r>
              <a:rPr lang="zh-TW" altLang="en-US" b="1" i="0" dirty="0">
                <a:solidFill>
                  <a:schemeClr val="accent4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這些事以後，門徒中有兩個人往鄉下去；正走著的時候，耶穌以另一種形像向他們顯現。</a:t>
            </a:r>
            <a:r>
              <a:rPr lang="en-US" altLang="zh-TW" b="1" i="0" dirty="0">
                <a:solidFill>
                  <a:schemeClr val="accent4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r>
              <a:rPr lang="zh-TW" altLang="en-US" b="1" i="0" dirty="0">
                <a:solidFill>
                  <a:schemeClr val="accent4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他們去告訴其餘的門徒，那些門徒還是不信。 後來十一使徒坐席的時候，耶穌向他們顯現，責備他們不信，心裏剛硬，因為他們不信那些在他復活以後看見他的人。</a:t>
            </a:r>
            <a:r>
              <a:rPr lang="en-US" altLang="zh-TW" b="1" i="0" dirty="0">
                <a:solidFill>
                  <a:schemeClr val="accent4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15</a:t>
            </a:r>
            <a:r>
              <a:rPr lang="zh-TW" altLang="en-US" b="1" i="0" dirty="0">
                <a:solidFill>
                  <a:schemeClr val="accent4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他又對他們說：「你們往普天下去，傳福音給萬民聽。</a:t>
            </a:r>
            <a:r>
              <a:rPr lang="en-US" altLang="zh-TW" b="1" i="0" dirty="0">
                <a:solidFill>
                  <a:schemeClr val="accent4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16</a:t>
            </a:r>
            <a:r>
              <a:rPr lang="zh-TW" altLang="en-US" b="1" i="0" dirty="0">
                <a:solidFill>
                  <a:schemeClr val="accent4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信而受洗的必然得救，不信的必被定罪。</a:t>
            </a:r>
            <a:r>
              <a:rPr lang="en-US" altLang="zh-TW" b="1" i="0" dirty="0">
                <a:solidFill>
                  <a:schemeClr val="accent4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17</a:t>
            </a:r>
            <a:r>
              <a:rPr lang="zh-TW" altLang="en-US" b="1" i="0" dirty="0">
                <a:solidFill>
                  <a:schemeClr val="accent4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信的人將有神蹟隨著他們：就是奉我的名趕鬼；說新方言；</a:t>
            </a:r>
            <a:r>
              <a:rPr lang="en-US" altLang="zh-TW" b="1" i="0" dirty="0">
                <a:solidFill>
                  <a:schemeClr val="accent4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18</a:t>
            </a:r>
            <a:r>
              <a:rPr lang="zh-TW" altLang="en-US" b="1" i="0" dirty="0">
                <a:solidFill>
                  <a:schemeClr val="accent4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手能拿蛇；若喝了甚麼毒物，也不會受害；手按病人，病人就好了</a:t>
            </a:r>
            <a:r>
              <a:rPr lang="zh-TW" altLang="en-US" b="1" i="0" dirty="0" smtClean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TW" b="1" i="0" dirty="0" smtClean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ctr">
              <a:buNone/>
            </a:pPr>
            <a:r>
              <a:rPr lang="zh-CN" altLang="en-US" sz="3600" b="1" dirty="0" smtClean="0">
                <a:solidFill>
                  <a:schemeClr val="bg1"/>
                </a:solidFill>
                <a:latin typeface="HiddenHorzOCR"/>
              </a:rPr>
              <a:t>中</a:t>
            </a:r>
            <a:r>
              <a:rPr lang="zh-TW" altLang="en-US" sz="3600" b="1" dirty="0" smtClean="0">
                <a:solidFill>
                  <a:schemeClr val="bg1"/>
                </a:solidFill>
                <a:latin typeface="HiddenHorzOCR"/>
              </a:rPr>
              <a:t>英文聖經往往列出補添的部分</a:t>
            </a:r>
          </a:p>
          <a:p>
            <a:pPr marL="0" indent="0">
              <a:buNone/>
            </a:pPr>
            <a:endParaRPr lang="en-US" altLang="zh-TW" b="1" i="0" dirty="0" smtClean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2031857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sym typeface="Salesforce Sans"/>
              </a:rPr>
              <a:t>路加福音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marL="0" indent="0">
              <a:buNone/>
            </a:pPr>
            <a:r>
              <a:rPr lang="zh-CN" altLang="en-US" sz="3200" b="1" dirty="0">
                <a:latin typeface="HiddenHorzOCR"/>
              </a:rPr>
              <a:t>寫給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非猶太裔的基督徒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以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提阿非羅</a:t>
            </a:r>
            <a:r>
              <a:rPr lang="zh-TW" altLang="en-US" sz="3200" b="1" i="0" u="none" strike="noStrike" baseline="0" dirty="0">
                <a:latin typeface="HiddenHorzOCR"/>
              </a:rPr>
              <a:t>作爲受信</a:t>
            </a:r>
            <a:r>
              <a:rPr lang="zh-CN" altLang="en-US" sz="3200" b="1" dirty="0">
                <a:latin typeface="HiddenHorzOCR"/>
              </a:rPr>
              <a:t>人</a:t>
            </a:r>
            <a:endParaRPr lang="en-US" altLang="zh-TW" sz="3200" b="1" dirty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此人未曾出現在其他地方</a:t>
            </a:r>
            <a:r>
              <a:rPr lang="en-US" altLang="zh-TW" sz="3200" b="1" i="0" u="none" strike="noStrike" baseline="0" dirty="0">
                <a:latin typeface="HiddenHorzOCR"/>
              </a:rPr>
              <a:t> </a:t>
            </a: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路加福音</a:t>
            </a:r>
            <a:r>
              <a:rPr lang="zh-TW" altLang="en-US" sz="3200" b="1" i="0" u="none" strike="noStrike" baseline="0" dirty="0">
                <a:latin typeface="HiddenHorzOCR"/>
              </a:rPr>
              <a:t>與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使徒行傳</a:t>
            </a:r>
            <a:r>
              <a:rPr lang="zh-TW" altLang="en-US" sz="3200" b="1" i="0" u="none" strike="noStrike" baseline="0" dirty="0">
                <a:latin typeface="HiddenHorzOCR"/>
              </a:rPr>
              <a:t>都是寫給他</a:t>
            </a:r>
            <a:endParaRPr lang="en-US" altLang="zh-TW" sz="3200" b="1" dirty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路加福音的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目的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之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一</a:t>
            </a:r>
            <a:r>
              <a:rPr lang="zh-CN" altLang="en-US" sz="3200" b="1" i="0" u="none" strike="noStrike" baseline="0" dirty="0" smtClean="0">
                <a:latin typeface="HiddenHorzOCR"/>
              </a:rPr>
              <a:t>，指出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控告</a:t>
            </a:r>
            <a:r>
              <a:rPr lang="zh-TW" altLang="en-US" sz="3200" b="1" i="0" u="none" strike="noStrike" baseline="0" dirty="0">
                <a:latin typeface="HiddenHorzOCR"/>
              </a:rPr>
              <a:t>耶穌和</a:t>
            </a:r>
            <a:r>
              <a:rPr lang="zh-CN" altLang="en-US" sz="3200" b="1" dirty="0">
                <a:latin typeface="HiddenHorzOCR"/>
              </a:rPr>
              <a:t>信徒</a:t>
            </a:r>
            <a:r>
              <a:rPr lang="zh-TW" altLang="en-US" sz="3200" b="1" i="0" u="none" strike="noStrike" baseline="0" dirty="0">
                <a:latin typeface="HiddenHorzOCR"/>
              </a:rPr>
              <a:t>是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羅馬叛亂分子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乃是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極其不公平的</a:t>
            </a:r>
            <a:endParaRPr lang="zh-TW" altLang="en-US" sz="3200" b="1" dirty="0">
              <a:solidFill>
                <a:srgbClr val="FFFF00"/>
              </a:solidFill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0CEA5A98-3C5E-4BF6-9CEC-8BCEE0240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42008" y="1503919"/>
            <a:ext cx="3453003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392172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DEC45F5D-1081-4971-852F-4652AF29356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4800" b="1" dirty="0">
                <a:solidFill>
                  <a:schemeClr val="accent3">
                    <a:lumMod val="50000"/>
                  </a:schemeClr>
                </a:solidFill>
              </a:rPr>
              <a:t>猶太人</a:t>
            </a:r>
            <a:r>
              <a:rPr lang="zh-CN" altLang="en-US" sz="4800" b="1" dirty="0" smtClean="0">
                <a:solidFill>
                  <a:schemeClr val="accent3">
                    <a:lumMod val="50000"/>
                  </a:schemeClr>
                </a:solidFill>
              </a:rPr>
              <a:t>、天主教徒與基督徒的</a:t>
            </a:r>
            <a:r>
              <a:rPr lang="zh-CN" altLang="en-US" sz="4800" b="1" dirty="0">
                <a:solidFill>
                  <a:schemeClr val="accent3">
                    <a:lumMod val="50000"/>
                  </a:schemeClr>
                </a:solidFill>
              </a:rPr>
              <a:t>讀經</a:t>
            </a:r>
            <a:endParaRPr lang="en-US" sz="48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E140BEBB-9A0F-4A80-B559-A19CE4D8A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6380" y="1828800"/>
            <a:ext cx="5088634" cy="4343400"/>
          </a:xfrm>
        </p:spPr>
        <p:txBody>
          <a:bodyPr>
            <a:normAutofit lnSpcReduction="10000"/>
          </a:bodyPr>
          <a:lstStyle/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承認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聖經詮釋</a:t>
            </a:r>
            <a:r>
              <a:rPr lang="zh-TW" altLang="en-US" sz="3200" b="1" i="0" u="none" strike="noStrike" baseline="0" dirty="0">
                <a:latin typeface="HiddenHorzOCR"/>
              </a:rPr>
              <a:t>上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這些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議題</a:t>
            </a:r>
            <a:r>
              <a:rPr lang="zh-TW" altLang="en-US" sz="3200" b="1" i="0" u="none" strike="noStrike" baseline="0" dirty="0">
                <a:latin typeface="HiddenHorzOCR"/>
              </a:rPr>
              <a:t>的重要性與侷限性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有助</a:t>
            </a:r>
            <a:r>
              <a:rPr lang="zh-CN" altLang="en-US" sz="3200" b="1" i="0" u="none" strike="noStrike" baseline="0" dirty="0">
                <a:latin typeface="HiddenHorzOCR"/>
              </a:rPr>
              <a:t>於</a:t>
            </a:r>
            <a:r>
              <a:rPr lang="zh-TW" altLang="en-US" sz="3200" b="1" i="0" u="none" strike="noStrike" baseline="0" dirty="0">
                <a:latin typeface="HiddenHorzOCR"/>
              </a:rPr>
              <a:t>我們</a:t>
            </a:r>
            <a:r>
              <a:rPr lang="zh-CN" altLang="en-US" sz="3200" b="1" dirty="0">
                <a:latin typeface="HiddenHorzOCR"/>
              </a:rPr>
              <a:t>瞭解</a:t>
            </a:r>
            <a:endParaRPr lang="en-US" altLang="zh-CN" sz="3200" b="1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基督徒</a:t>
            </a:r>
            <a:r>
              <a:rPr lang="zh-TW" altLang="en-US" sz="3200" b="1" i="0" u="none" strike="noStrike" baseline="0" dirty="0">
                <a:latin typeface="HiddenHorzOCR"/>
              </a:rPr>
              <a:t>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猶太人</a:t>
            </a:r>
            <a:r>
              <a:rPr lang="zh-TW" altLang="en-US" sz="3200" b="1" i="0" u="none" strike="noStrike" baseline="0" dirty="0">
                <a:latin typeface="HiddenHorzOCR"/>
              </a:rPr>
              <a:t>對彼此看法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以及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基督徒</a:t>
            </a:r>
            <a:r>
              <a:rPr lang="zh-TW" altLang="en-US" sz="3200" b="1" i="0" u="none" strike="noStrike" baseline="0" dirty="0">
                <a:latin typeface="HiddenHorzOCR"/>
              </a:rPr>
              <a:t>對其他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基督徒</a:t>
            </a:r>
            <a:r>
              <a:rPr lang="zh-TW" altLang="en-US" sz="3200" b="1" i="0" u="none" strike="noStrike" baseline="0" dirty="0">
                <a:latin typeface="HiddenHorzOCR"/>
              </a:rPr>
              <a:t>的看法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這點至為</a:t>
            </a:r>
            <a:r>
              <a:rPr lang="zh-TW" altLang="en-US" sz="3200" b="1" i="0" u="none" strike="noStrike" baseline="0" dirty="0" smtClean="0">
                <a:latin typeface="HiddenHorzOCR"/>
              </a:rPr>
              <a:t>關鍵</a:t>
            </a:r>
            <a:r>
              <a:rPr lang="zh-CN" altLang="en-US" sz="3200" b="1" i="0" u="none" strike="noStrike" baseline="0" dirty="0" smtClean="0">
                <a:latin typeface="HiddenHorzOCR"/>
              </a:rPr>
              <a:t>重要</a:t>
            </a:r>
            <a:endParaRPr lang="zh-TW" altLang="en-US" sz="32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50BC450E-5E70-4BAC-BDA5-69ACA9358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7361" y="1546380"/>
            <a:ext cx="4255160" cy="447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643721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5400" b="1" dirty="0" smtClean="0"/>
              <a:t>路加福音</a:t>
            </a:r>
            <a:endParaRPr lang="zh-TW" altLang="en-US" sz="54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許多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馬太與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馬可</a:t>
            </a:r>
            <a:r>
              <a:rPr lang="zh-TW" altLang="en-US" sz="3200" b="1" dirty="0" smtClean="0">
                <a:latin typeface="HiddenHorzOCR"/>
              </a:rPr>
              <a:t>所沒有的資料</a:t>
            </a:r>
            <a:endParaRPr lang="en-US" altLang="zh-TW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浪子的故事</a:t>
            </a:r>
            <a:r>
              <a:rPr lang="zh-TW" altLang="en-US" sz="3200" b="1" dirty="0" smtClean="0">
                <a:latin typeface="HiddenHorzOCR"/>
              </a:rPr>
              <a:t>是路加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獨有的記載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耶穌復活之後顯現</a:t>
            </a:r>
            <a:r>
              <a:rPr lang="zh-CN" altLang="en-US" sz="3200" b="1" dirty="0" smtClean="0">
                <a:latin typeface="HiddenHorzOCR"/>
                <a:sym typeface="Salesforce Sans"/>
              </a:rPr>
              <a:t>（</a:t>
            </a:r>
            <a:r>
              <a:rPr lang="zh-CN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alesforce Sans"/>
              </a:rPr>
              <a:t>第</a:t>
            </a: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alesforce Sans"/>
              </a:rPr>
              <a:t>24</a:t>
            </a:r>
            <a:r>
              <a:rPr lang="zh-CN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alesforce Sans"/>
              </a:rPr>
              <a:t>章）</a:t>
            </a:r>
            <a:endParaRPr lang="en-US" altLang="zh-TW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門徒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往以馬忤斯村子</a:t>
            </a:r>
            <a:r>
              <a:rPr lang="zh-TW" altLang="en-US" sz="3200" b="1" dirty="0" smtClean="0">
                <a:latin typeface="HiddenHorzOCR"/>
              </a:rPr>
              <a:t>遇見</a:t>
            </a:r>
            <a:r>
              <a:rPr lang="zh-TW" altLang="en-US" sz="3200" b="1" dirty="0" smtClean="0">
                <a:latin typeface="HiddenHorzOCR"/>
              </a:rPr>
              <a:t>主</a:t>
            </a:r>
            <a:endParaRPr lang="en-US" altLang="zh-TW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dirty="0" smtClean="0">
                <a:latin typeface="HiddenHorzOCR"/>
              </a:rPr>
              <a:t>也是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獨有路加</a:t>
            </a:r>
            <a:r>
              <a:rPr lang="zh-CN" altLang="en-US" sz="3200" b="1" dirty="0" smtClean="0">
                <a:latin typeface="HiddenHorzOCR"/>
              </a:rPr>
              <a:t>讓我們聽到</a:t>
            </a:r>
            <a:endParaRPr lang="en-US" altLang="zh-TW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dirty="0" smtClean="0">
                <a:latin typeface="HiddenHorzOCR"/>
              </a:rPr>
              <a:t>「</a:t>
            </a:r>
            <a:r>
              <a:rPr lang="zh-TW" altLang="en-US" sz="3200" b="1" dirty="0" smtClean="0">
                <a:latin typeface="HiddenHorzOCR"/>
              </a:rPr>
              <a:t>於是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從摩西和衆先知起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凡經上所指著自己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的話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，耶穌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都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給他們講解明白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了</a:t>
            </a:r>
            <a:r>
              <a:rPr lang="zh-CN" altLang="en-US" sz="3200" b="1" dirty="0" smtClean="0">
                <a:latin typeface="HiddenHorzOCR"/>
              </a:rPr>
              <a:t>」</a:t>
            </a:r>
            <a:endParaRPr lang="zh-TW" altLang="en-US" sz="3200" dirty="0"/>
          </a:p>
        </p:txBody>
      </p:sp>
      <p:pic>
        <p:nvPicPr>
          <p:cNvPr id="4" name="內容版面配置區 3" descr="road to emmaus greg olse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792" y="1500174"/>
            <a:ext cx="4095436" cy="3666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5400" b="1" dirty="0" smtClean="0"/>
              <a:t>約翰福音</a:t>
            </a:r>
            <a:endParaRPr lang="zh-TW" altLang="en-US" sz="54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與其他福音書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極少有共同資料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著名的前言</a:t>
            </a:r>
            <a:r>
              <a:rPr lang="zh-TW" altLang="en-US" sz="3200" b="1" dirty="0" smtClean="0">
                <a:latin typeface="HiddenHorzOCR"/>
              </a:rPr>
              <a:t>，論及</a:t>
            </a:r>
            <a:r>
              <a:rPr lang="zh-CN" altLang="en-US" sz="3200" b="1" dirty="0" smtClean="0">
                <a:latin typeface="HiddenHorzOCR"/>
              </a:rPr>
              <a:t>「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道成肉身</a:t>
            </a:r>
            <a:r>
              <a:rPr lang="zh-CN" altLang="en-US" sz="3200" b="1" dirty="0" smtClean="0">
                <a:latin typeface="HiddenHorzOCR"/>
              </a:rPr>
              <a:t>」</a:t>
            </a:r>
            <a:endParaRPr lang="en-US" altLang="zh-TW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dirty="0" smtClean="0">
                <a:latin typeface="HiddenHorzOCR"/>
              </a:rPr>
              <a:t>估計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耶穌公開服事有三年的時間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Salesforce Sans"/>
              </a:rPr>
              <a:t>有一個</a:t>
            </a:r>
            <a:r>
              <a:rPr lang="zh-CN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Salesforce Sans"/>
              </a:rPr>
              <a:t>與眾不同的結語</a:t>
            </a: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Salesforce Sans"/>
              </a:rPr>
              <a:t>（</a:t>
            </a:r>
            <a:r>
              <a:rPr lang="en-US" altLang="zh-CN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Salesforce Sans"/>
              </a:rPr>
              <a:t>21:25</a:t>
            </a: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Salesforce Sans"/>
              </a:rPr>
              <a:t>）</a:t>
            </a:r>
            <a:endParaRPr lang="en-US" altLang="zh-CN" sz="3200" b="1" dirty="0" smtClean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Salesforce Sans"/>
            </a:endParaRPr>
          </a:p>
          <a:p>
            <a:pPr marL="0" indent="0">
              <a:buNone/>
            </a:pP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「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耶穌所行的事還有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許多</a:t>
            </a:r>
            <a:endParaRPr lang="en-US" altLang="zh-TW" sz="3200" b="1" dirty="0" smtClean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若是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一一都寫出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來</a:t>
            </a:r>
            <a:r>
              <a:rPr lang="zh-CN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我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想</a:t>
            </a:r>
            <a:endParaRPr lang="en-US" altLang="zh-TW" sz="3200" b="1" dirty="0" smtClean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就是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全世界也容不下所要寫的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書</a:t>
            </a:r>
            <a:r>
              <a:rPr lang="zh-CN" altLang="en-US" sz="3200" b="1" dirty="0" smtClean="0">
                <a:latin typeface="HiddenHorzOCR"/>
              </a:rPr>
              <a:t>」</a:t>
            </a:r>
            <a:endParaRPr lang="zh-TW" altLang="en-US" sz="3200" dirty="0"/>
          </a:p>
        </p:txBody>
      </p:sp>
      <p:pic>
        <p:nvPicPr>
          <p:cNvPr id="4" name="內容版面配置區 3" descr="in-search-of-the-apostles-john-the-beloved-part-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4610" y="1500174"/>
            <a:ext cx="3253931" cy="4343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5400" b="1" dirty="0" smtClean="0"/>
              <a:t>約翰福音</a:t>
            </a:r>
            <a:endParaRPr lang="zh-TW" altLang="en-US" sz="54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獨特的</a:t>
            </a:r>
            <a:r>
              <a:rPr lang="zh-CN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有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關復活</a:t>
            </a:r>
            <a:r>
              <a:rPr lang="zh-TW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的描述</a:t>
            </a:r>
            <a:endParaRPr lang="en-US" altLang="zh-TW" sz="3200" b="1" dirty="0" smtClean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Salesforce Sans"/>
              </a:rPr>
              <a:t>復活</a:t>
            </a: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Salesforce Sans"/>
              </a:rPr>
              <a:t>的耶穌</a:t>
            </a:r>
            <a:endParaRPr lang="en-US" altLang="zh-CN" sz="3200" b="1" dirty="0" smtClean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Salesforce Sans"/>
            </a:endParaRPr>
          </a:p>
          <a:p>
            <a:pPr marL="0" indent="0">
              <a:buNone/>
            </a:pP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Salesforce Sans"/>
              </a:rPr>
              <a:t>提比利亞海邊向門徒顯現</a:t>
            </a:r>
            <a:endParaRPr lang="en-US" altLang="zh-CN" sz="3200" b="1" dirty="0" smtClean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Salesforce Sans"/>
            </a:endParaRPr>
          </a:p>
          <a:p>
            <a:pPr marL="0" indent="0">
              <a:buNone/>
            </a:pPr>
            <a:r>
              <a:rPr lang="zh-CN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Salesforce Sans"/>
              </a:rPr>
              <a:t>三問彼得</a:t>
            </a: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Salesforce Sans"/>
              </a:rPr>
              <a:t>：（約</a:t>
            </a:r>
            <a:r>
              <a:rPr lang="en-US" altLang="zh-CN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Salesforce Sans"/>
              </a:rPr>
              <a:t>21:15-19</a:t>
            </a: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Salesforce Sans"/>
              </a:rPr>
              <a:t>）</a:t>
            </a:r>
            <a:endParaRPr lang="en-US" altLang="zh-CN" sz="3200" b="1" dirty="0" smtClean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Salesforce Sans"/>
            </a:endParaRPr>
          </a:p>
          <a:p>
            <a:pPr marL="0" indent="0">
              <a:buNone/>
            </a:pP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Salesforce Sans"/>
              </a:rPr>
              <a:t>「</a:t>
            </a:r>
            <a:r>
              <a:rPr lang="zh-CN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Salesforce Sans"/>
              </a:rPr>
              <a:t>你愛我嗎</a:t>
            </a:r>
            <a:r>
              <a:rPr lang="zh-CN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Salesforce Sans"/>
              </a:rPr>
              <a:t>？</a:t>
            </a: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Salesforce Sans"/>
              </a:rPr>
              <a:t>」</a:t>
            </a:r>
            <a:endParaRPr lang="en-US" altLang="zh-CN" sz="3200" b="1" dirty="0" smtClean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Salesforce Sans"/>
            </a:endParaRPr>
          </a:p>
          <a:p>
            <a:pPr marL="0" indent="0">
              <a:buNone/>
            </a:pPr>
            <a:r>
              <a:rPr lang="zh-TW" altLang="en-US" sz="3200" b="1" dirty="0" smtClean="0"/>
              <a:t>「</a:t>
            </a:r>
            <a:r>
              <a:rPr lang="zh-TW" altLang="en-US" sz="3200" b="1" dirty="0" smtClean="0">
                <a:solidFill>
                  <a:srgbClr val="FFFF00"/>
                </a:solidFill>
              </a:rPr>
              <a:t>你牧養我的</a:t>
            </a:r>
            <a:r>
              <a:rPr lang="zh-TW" altLang="en-US" sz="3200" b="1" dirty="0" smtClean="0">
                <a:solidFill>
                  <a:srgbClr val="FFFF00"/>
                </a:solidFill>
              </a:rPr>
              <a:t>羊</a:t>
            </a:r>
            <a:r>
              <a:rPr lang="zh-TW" altLang="en-US" sz="3200" b="1" dirty="0" smtClean="0"/>
              <a:t>」</a:t>
            </a:r>
            <a:endParaRPr lang="zh-TW" altLang="en-US" sz="3200" b="1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9AF8B95B-D738-48CB-9CC5-464528B60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65850" y="1524000"/>
            <a:ext cx="4729161" cy="404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使徒行傳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是路加福音的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延續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 smtClean="0">
                <a:latin typeface="HiddenHorzOCR"/>
              </a:rPr>
              <a:t>連結</a:t>
            </a:r>
            <a:r>
              <a:rPr lang="zh-TW" altLang="en-US" sz="3200" b="1" i="0" u="none" strike="noStrike" baseline="0" dirty="0">
                <a:latin typeface="HiddenHorzOCR"/>
              </a:rPr>
              <a:t>了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福音書</a:t>
            </a:r>
            <a:r>
              <a:rPr lang="zh-TW" altLang="en-US" sz="3200" b="1" i="0" u="none" strike="noStrike" baseline="0" dirty="0">
                <a:latin typeface="HiddenHorzOCR"/>
              </a:rPr>
              <a:t>與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使徒</a:t>
            </a:r>
            <a:r>
              <a:rPr lang="zh-CN" altLang="en-US" sz="3200" b="1" dirty="0">
                <a:solidFill>
                  <a:srgbClr val="FFFF00"/>
                </a:solidFill>
                <a:latin typeface="HiddenHorzOCR"/>
              </a:rPr>
              <a:t>書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信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基督的升天</a:t>
            </a:r>
            <a:r>
              <a:rPr lang="zh-TW" altLang="en-US" sz="3200" b="1" i="0" u="none" strike="noStrike" baseline="0" dirty="0">
                <a:latin typeface="HiddenHorzOCR"/>
              </a:rPr>
              <a:t>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聖靈的降臨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開啓了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基督教</a:t>
            </a:r>
            <a:r>
              <a:rPr lang="zh-TW" altLang="en-US" sz="3200" b="1" i="0" u="none" strike="noStrike" baseline="0" dirty="0">
                <a:latin typeface="HiddenHorzOCR"/>
              </a:rPr>
              <a:t>早期的</a:t>
            </a:r>
            <a:r>
              <a:rPr lang="zh-TW" altLang="en-US" sz="3200" b="1" i="0" u="none" strike="noStrike" baseline="0" dirty="0" smtClean="0">
                <a:latin typeface="HiddenHorzOCR"/>
              </a:rPr>
              <a:t>發</a:t>
            </a:r>
            <a:r>
              <a:rPr lang="zh-CN" altLang="en-US" sz="3200" b="1" i="0" u="none" strike="noStrike" baseline="0" dirty="0" smtClean="0">
                <a:latin typeface="HiddenHorzOCR"/>
              </a:rPr>
              <a:t>展</a:t>
            </a:r>
            <a:endParaRPr lang="en-US" altLang="zh-CN" sz="3200" b="1" i="0" u="none" strike="noStrike" baseline="0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使徒行傳就像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新約的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歷史書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若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沒有</a:t>
            </a:r>
            <a:r>
              <a:rPr lang="zh-TW" altLang="en-US" sz="3200" b="1" dirty="0" smtClean="0">
                <a:latin typeface="HiddenHorzOCR"/>
              </a:rPr>
              <a:t>使徒行</a:t>
            </a:r>
            <a:r>
              <a:rPr lang="zh-CN" altLang="en-US" sz="3200" b="1" dirty="0" smtClean="0">
                <a:latin typeface="HiddenHorzOCR"/>
              </a:rPr>
              <a:t>傳</a:t>
            </a:r>
            <a:endParaRPr lang="en-US" altLang="zh-CN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閱讀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使徒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書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信的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讀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者</a:t>
            </a:r>
            <a:r>
              <a:rPr lang="zh-TW" altLang="en-US" sz="3200" b="1" dirty="0" smtClean="0">
                <a:latin typeface="HiddenHorzOCR"/>
              </a:rPr>
              <a:t>往往會失了定位</a:t>
            </a:r>
            <a:endParaRPr lang="zh-TW" altLang="en-US" sz="3200" b="1" dirty="0" smtClean="0">
              <a:latin typeface="Salesforce Sans"/>
              <a:sym typeface="Salesforce Sans"/>
            </a:endParaRPr>
          </a:p>
          <a:p>
            <a:pPr marL="0" indent="0" algn="l">
              <a:buNone/>
            </a:pPr>
            <a:endParaRPr lang="zh-TW" altLang="en-US" sz="3200" b="1" dirty="0">
              <a:latin typeface="Salesforce Sans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39CE8809-7A1D-4DEB-A876-9F391B8FC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23040" y="1499394"/>
            <a:ext cx="4371971" cy="374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593659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sym typeface="Salesforce Sans"/>
              </a:rPr>
              <a:t>使徒行傳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前面幾章</a:t>
            </a:r>
            <a:r>
              <a:rPr lang="zh-TW" altLang="en-US" sz="3200" b="1" dirty="0" smtClean="0">
                <a:latin typeface="HiddenHorzOCR"/>
              </a:rPr>
              <a:t>，主角是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彼得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dirty="0" smtClean="0">
                <a:latin typeface="HiddenHorzOCR"/>
              </a:rPr>
              <a:t>彼得</a:t>
            </a:r>
            <a:r>
              <a:rPr lang="zh-TW" altLang="en-US" sz="3200" b="1" dirty="0" smtClean="0">
                <a:latin typeface="HiddenHorzOCR"/>
              </a:rPr>
              <a:t>是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教會的發言人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也是十二使徒的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領袖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CN" altLang="en-US" sz="3200" b="1" i="0" u="none" strike="noStrike" baseline="0" dirty="0" smtClean="0">
                <a:latin typeface="HiddenHorzOCR"/>
              </a:rPr>
              <a:t>跟著，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司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提反</a:t>
            </a:r>
            <a:r>
              <a:rPr lang="zh-TW" altLang="en-US" sz="3200" b="1" i="0" u="none" strike="noStrike" baseline="0" dirty="0" smtClean="0">
                <a:latin typeface="HiddenHorzOCR"/>
              </a:rPr>
              <a:t>的殉道</a:t>
            </a:r>
            <a:endParaRPr lang="en-US" altLang="zh-TW" sz="3200" b="1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結束描述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耶路撒冷</a:t>
            </a:r>
            <a:r>
              <a:rPr lang="zh-CN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的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基督徒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過渡</a:t>
            </a:r>
            <a:r>
              <a:rPr lang="zh-TW" altLang="en-US" sz="3200" b="1" i="0" u="none" strike="noStrike" baseline="0" dirty="0" smtClean="0">
                <a:latin typeface="HiddenHorzOCR"/>
              </a:rPr>
              <a:t>到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保羅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在外邦人中的事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奉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E8E3272A-824E-4190-B4D8-EFA002DF3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65902" y="1524000"/>
            <a:ext cx="3629109" cy="462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738704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sym typeface="Salesforce Sans"/>
              </a:rPr>
              <a:t>使徒行傳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6094412" y="1828800"/>
            <a:ext cx="5143536" cy="4343400"/>
          </a:xfrm>
        </p:spPr>
        <p:txBody>
          <a:bodyPr rtlCol="0">
            <a:normAutofit fontScale="92500"/>
          </a:bodyPr>
          <a:lstStyle/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「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就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這樣，我們來到羅馬！ </a:t>
            </a:r>
            <a:r>
              <a:rPr lang="zh-CN" altLang="en-US" sz="3200" b="1" dirty="0" smtClean="0">
                <a:latin typeface="HiddenHorzOCR"/>
              </a:rPr>
              <a:t>」</a:t>
            </a:r>
            <a:endParaRPr lang="en-US" altLang="zh-CN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dirty="0" smtClean="0">
                <a:latin typeface="HiddenHorzOCR"/>
              </a:rPr>
              <a:t>（</a:t>
            </a:r>
            <a:r>
              <a:rPr lang="zh-CN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徒</a:t>
            </a: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28:24</a:t>
            </a:r>
            <a:r>
              <a:rPr lang="zh-CN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TW" altLang="en-US" sz="3200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Salesforce Sans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latin typeface="HiddenHorzOCR"/>
              </a:rPr>
              <a:t>有關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保羅</a:t>
            </a:r>
            <a:r>
              <a:rPr lang="zh-TW" altLang="en-US" sz="3200" b="1" i="0" u="none" strike="noStrike" baseline="0" dirty="0">
                <a:latin typeface="HiddenHorzOCR"/>
              </a:rPr>
              <a:t>的</a:t>
            </a:r>
            <a:r>
              <a:rPr lang="zh-TW" altLang="en-US" sz="3200" b="1" i="0" u="none" strike="noStrike" baseline="0" dirty="0" smtClean="0">
                <a:latin typeface="HiddenHorzOCR"/>
              </a:rPr>
              <a:t>記載停</a:t>
            </a:r>
            <a:r>
              <a:rPr lang="zh-TW" altLang="en-US" sz="3200" b="1" i="0" u="none" strike="noStrike" baseline="0" dirty="0">
                <a:latin typeface="HiddenHorzOCR"/>
              </a:rPr>
              <a:t>在此處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相當可靠的</a:t>
            </a:r>
            <a:r>
              <a:rPr lang="zh-TW" altLang="en-US" sz="3200" b="1" i="0" u="none" strike="noStrike" baseline="0" dirty="0" smtClean="0">
                <a:latin typeface="HiddenHorzOCR"/>
              </a:rPr>
              <a:t>記錄</a:t>
            </a:r>
            <a:r>
              <a:rPr lang="zh-CN" altLang="en-US" sz="3200" b="1" i="0" u="none" strike="noStrike" baseline="0" dirty="0" smtClean="0">
                <a:latin typeface="HiddenHorzOCR"/>
              </a:rPr>
              <a:t>指出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i="0" u="none" strike="noStrike" baseline="0" dirty="0" smtClean="0">
                <a:latin typeface="HiddenHorzOCR"/>
              </a:rPr>
              <a:t>保羅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死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在尼祿皇帝手下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此事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必須從</a:t>
            </a:r>
            <a:r>
              <a:rPr lang="zh-TW" altLang="en-US" sz="3200" b="1" i="0" u="none" strike="noStrike" baseline="0" dirty="0">
                <a:latin typeface="HiddenHorzOCR"/>
              </a:rPr>
              <a:t>保羅書信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及其他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後續傳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統</a:t>
            </a:r>
            <a:r>
              <a:rPr lang="zh-TW" altLang="en-US" sz="3200" b="1" i="0" u="none" strike="noStrike" baseline="0" dirty="0">
                <a:latin typeface="HiddenHorzOCR"/>
              </a:rPr>
              <a:t>中取得</a:t>
            </a:r>
            <a:endParaRPr lang="zh-TW" altLang="en-US" sz="32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71E349BF-24A2-4383-8F1D-3CE05AA4F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3811" y="1524676"/>
            <a:ext cx="4419601" cy="434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969295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 smtClean="0">
                <a:latin typeface="Salesforce Sans"/>
                <a:ea typeface="細明體" panose="02020509000000000000" pitchFamily="49" charset="-120"/>
                <a:sym typeface="Salesforce Sans"/>
              </a:rPr>
              <a:t>書信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1293812" y="1828800"/>
            <a:ext cx="9601202" cy="4343400"/>
          </a:xfrm>
        </p:spPr>
        <p:txBody>
          <a:bodyPr rtlCol="0">
            <a:normAutofit lnSpcReduction="10000"/>
          </a:bodyPr>
          <a:lstStyle/>
          <a:p>
            <a:pPr marL="0" indent="0" algn="l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使徒</a:t>
            </a:r>
            <a:r>
              <a:rPr lang="zh-CN" altLang="en-US" sz="3200" b="1" i="0" u="none" strike="noStrike" baseline="0" dirty="0">
                <a:latin typeface="HiddenHorzOCR"/>
              </a:rPr>
              <a:t>們寫的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書信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CN" altLang="en-US" sz="3200" b="1" i="0" u="none" strike="noStrike" baseline="0" dirty="0">
                <a:latin typeface="HiddenHorzOCR"/>
              </a:rPr>
              <a:t>佔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新約</a:t>
            </a:r>
            <a:r>
              <a:rPr lang="zh-TW" altLang="en-US" sz="3200" b="1" i="0" u="none" strike="noStrike" baseline="0" dirty="0">
                <a:latin typeface="HiddenHorzOCR"/>
              </a:rPr>
              <a:t>全書中最大的篇幅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總共有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二十一卷</a:t>
            </a: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多數是為了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回應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第一世紀</a:t>
            </a:r>
            <a:r>
              <a:rPr lang="zh-TW" altLang="en-US" sz="3200" b="1" i="0" u="none" strike="noStrike" baseline="0" dirty="0">
                <a:latin typeface="HiddenHorzOCR"/>
              </a:rPr>
              <a:t>基督徒會衆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的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具體需要</a:t>
            </a:r>
            <a:r>
              <a:rPr lang="zh-TW" altLang="en-US" sz="3200" b="1" i="0" u="none" strike="noStrike" baseline="0" dirty="0">
                <a:latin typeface="HiddenHorzOCR"/>
              </a:rPr>
              <a:t>而寫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半數以上的書卷</a:t>
            </a:r>
            <a:r>
              <a:rPr lang="zh-CN" altLang="en-US" sz="3200" b="1" i="0" u="none" strike="noStrike" baseline="0" dirty="0">
                <a:latin typeface="HiddenHorzOCR"/>
              </a:rPr>
              <a:t>是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保羅</a:t>
            </a:r>
            <a:r>
              <a:rPr lang="zh-TW" altLang="en-US" sz="3200" b="1" i="0" u="none" strike="noStrike" baseline="0" dirty="0">
                <a:latin typeface="HiddenHorzOCR"/>
              </a:rPr>
              <a:t>所寫</a:t>
            </a:r>
            <a:endParaRPr lang="zh-TW" altLang="en-US" sz="32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02C1FB68-F7A1-49B7-8215-DBD119902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82444" y="1517645"/>
            <a:ext cx="4512568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209656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羅馬書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是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最完整的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基督信仰教義</a:t>
            </a:r>
            <a:endParaRPr lang="en-US" altLang="zh-CN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指出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世人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普遍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的罪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dirty="0" smtClean="0">
                <a:latin typeface="HiddenHorzOCR"/>
              </a:rPr>
              <a:t>及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亞伯拉罕</a:t>
            </a:r>
            <a:r>
              <a:rPr lang="zh-CN" altLang="en-US" sz="3200" b="1" dirty="0" smtClean="0">
                <a:latin typeface="HiddenHorzOCR"/>
              </a:rPr>
              <a:t>的「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因信稱義</a:t>
            </a:r>
            <a:r>
              <a:rPr lang="zh-CN" altLang="en-US" sz="3200" b="1" dirty="0" smtClean="0">
                <a:latin typeface="HiddenHorzOCR"/>
              </a:rPr>
              <a:t>」</a:t>
            </a:r>
            <a:endParaRPr lang="zh-TW" altLang="en-US" sz="3200" b="1" dirty="0" smtClean="0">
              <a:latin typeface="Salesforce Sans"/>
              <a:sym typeface="Salesforce Sans"/>
            </a:endParaRPr>
          </a:p>
          <a:p>
            <a:pPr marL="0" indent="0" algn="l">
              <a:buNone/>
            </a:pPr>
            <a:r>
              <a:rPr lang="zh-CN" altLang="en-US" sz="3200" b="1" dirty="0" smtClean="0">
                <a:latin typeface="HiddenHorzOCR"/>
              </a:rPr>
              <a:t>保羅</a:t>
            </a:r>
            <a:r>
              <a:rPr lang="zh-CN" altLang="en-US" sz="3200" b="1" dirty="0">
                <a:latin typeface="HiddenHorzOCR"/>
              </a:rPr>
              <a:t>談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稱義的新生命</a:t>
            </a:r>
            <a:endParaRPr lang="en-US" altLang="zh-TW" sz="3200" b="1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以及個人的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信仰掙扎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 smtClean="0">
                <a:latin typeface="HiddenHorzOCR"/>
              </a:rPr>
              <a:t>保羅</a:t>
            </a:r>
            <a:r>
              <a:rPr lang="zh-CN" altLang="en-US" sz="3200" b="1" i="0" u="none" strike="noStrike" baseline="0" dirty="0" smtClean="0">
                <a:latin typeface="HiddenHorzOCR"/>
              </a:rPr>
              <a:t>也透露</a:t>
            </a:r>
            <a:r>
              <a:rPr lang="zh-CN" altLang="en-US" sz="3200" b="1" i="0" u="none" strike="noStrike" baseline="0" dirty="0">
                <a:latin typeface="HiddenHorzOCR"/>
              </a:rPr>
              <a:t>一大</a:t>
            </a:r>
            <a:r>
              <a:rPr lang="zh-CN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奧秘</a:t>
            </a:r>
            <a:r>
              <a:rPr lang="zh-CN" altLang="en-US" sz="3200" b="1" i="0" u="none" strike="noStrike" baseline="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3200" b="1" i="0" u="none" strike="noStrike" baseline="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11: 26</a:t>
            </a:r>
            <a:r>
              <a:rPr lang="zh-CN" altLang="en-US" sz="3200" b="1" i="0" u="none" strike="noStrike" baseline="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）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以色列全家都要得救</a:t>
            </a:r>
            <a:r>
              <a:rPr lang="zh-CN" altLang="en-US" sz="3200" b="1" i="0" u="none" strike="noStrike" baseline="0" dirty="0" smtClean="0">
                <a:latin typeface="HiddenHorzOCR"/>
              </a:rPr>
              <a:t>」</a:t>
            </a:r>
            <a:endParaRPr lang="en-US" altLang="zh-TW" sz="3200" b="1" i="0" u="none" strike="noStrike" baseline="0" dirty="0">
              <a:latin typeface="HiddenHorzOCR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0D6E9550-42F6-44DF-96C1-7AA827BDF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02524" y="1524000"/>
            <a:ext cx="3792487" cy="456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255047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哥林多前書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基督徒群</a:t>
            </a:r>
            <a:r>
              <a:rPr lang="zh-CN" altLang="en-US" sz="3200" b="1" i="0" u="none" strike="noStrike" baseline="0" dirty="0">
                <a:latin typeface="HiddenHorzOCR"/>
              </a:rPr>
              <a:t>體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分門結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黨</a:t>
            </a:r>
            <a:endParaRPr lang="en-US" altLang="zh-CN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過分強調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牧者的口才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淫亂</a:t>
            </a:r>
            <a:r>
              <a:rPr lang="zh-CN" altLang="en-US" sz="3200" b="1" i="0" u="none" strike="noStrike" baseline="0" dirty="0" smtClean="0">
                <a:latin typeface="HiddenHorzOCR"/>
              </a:rPr>
              <a:t>和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吃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拜偶像的食物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聖餐</a:t>
            </a:r>
            <a:r>
              <a:rPr lang="zh-TW" altLang="en-US" sz="3200" b="1" i="0" u="none" strike="noStrike" baseline="0" dirty="0">
                <a:latin typeface="HiddenHorzOCR"/>
              </a:rPr>
              <a:t>的</a:t>
            </a:r>
            <a:r>
              <a:rPr lang="zh-TW" altLang="en-US" sz="3200" b="1" i="0" u="none" strike="noStrike" baseline="0" dirty="0" smtClean="0">
                <a:latin typeface="HiddenHorzOCR"/>
              </a:rPr>
              <a:t>混亂</a:t>
            </a:r>
            <a:r>
              <a:rPr lang="zh-CN" altLang="en-US" sz="3200" b="1" i="0" u="none" strike="noStrike" baseline="0" dirty="0" smtClean="0">
                <a:latin typeface="HiddenHorzOCR"/>
              </a:rPr>
              <a:t>和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方言</a:t>
            </a:r>
            <a:r>
              <a:rPr lang="zh-TW" altLang="en-US" sz="3200" b="1" i="0" u="none" strike="noStrike" baseline="0" dirty="0" smtClean="0">
                <a:latin typeface="HiddenHorzOCR"/>
              </a:rPr>
              <a:t>的</a:t>
            </a:r>
            <a:r>
              <a:rPr lang="zh-TW" altLang="en-US" sz="3200" b="1" i="0" u="none" strike="noStrike" baseline="0" dirty="0">
                <a:latin typeface="HiddenHorzOCR"/>
              </a:rPr>
              <a:t>亂象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否認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耶穌</a:t>
            </a:r>
            <a:r>
              <a:rPr lang="zh-CN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基督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的復活</a:t>
            </a:r>
            <a:endParaRPr lang="en-US" altLang="zh-TW" sz="3200" b="1" i="0" u="none" strike="noStrike" baseline="0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對比之下</a:t>
            </a:r>
            <a:r>
              <a:rPr lang="zh-TW" altLang="en-US" sz="3200" b="1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第十三章</a:t>
            </a:r>
            <a:endParaRPr lang="en-US" altLang="zh-TW" sz="3200" b="1" dirty="0" smtClean="0">
              <a:solidFill>
                <a:srgbClr val="FFFF00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頌揚</a:t>
            </a:r>
            <a:r>
              <a:rPr lang="zh-TW" altLang="en-US" sz="3200" b="1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至高無上的愛</a:t>
            </a:r>
            <a:endParaRPr lang="en-US" altLang="zh-TW" sz="3200" b="1" dirty="0" smtClean="0">
              <a:solidFill>
                <a:srgbClr val="FFFF00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 algn="l">
              <a:buNone/>
            </a:pPr>
            <a:endParaRPr lang="en-US" altLang="zh-TW" sz="3200" b="1" i="0" u="none" strike="noStrike" baseline="0" dirty="0" smtClean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endParaRPr lang="zh-TW" altLang="en-US" sz="3200" b="1" dirty="0">
              <a:solidFill>
                <a:srgbClr val="FFFF00"/>
              </a:solidFill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5BF7E1BE-A4E7-4655-B5D2-F166A23E7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65850" y="1539213"/>
            <a:ext cx="4729160" cy="447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709526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5400" b="1" dirty="0" smtClean="0">
                <a:latin typeface="Salesforce Sans"/>
                <a:sym typeface="Salesforce Sans"/>
              </a:rPr>
              <a:t>哥林多後書</a:t>
            </a:r>
            <a:endParaRPr lang="zh-TW" altLang="en-US" sz="5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3200" b="1" dirty="0" smtClean="0">
                <a:latin typeface="HiddenHorzOCR"/>
              </a:rPr>
              <a:t>為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保羅的使徒職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事</a:t>
            </a:r>
            <a:r>
              <a:rPr lang="zh-TW" altLang="en-US" sz="3200" b="1" dirty="0" smtClean="0">
                <a:latin typeface="HiddenHorzOCR"/>
              </a:rPr>
              <a:t>辯護</a:t>
            </a:r>
            <a:endParaRPr lang="en-US" altLang="zh-TW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抵擋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誹謗者的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中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傷</a:t>
            </a:r>
            <a:endParaRPr lang="en-US" altLang="zh-CN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並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表揚</a:t>
            </a:r>
            <a:r>
              <a:rPr lang="zh-TW" altLang="en-US" sz="3200" b="1" dirty="0" smtClean="0">
                <a:latin typeface="HiddenHorzOCR"/>
              </a:rPr>
              <a:t>教會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慷慨解囊</a:t>
            </a:r>
            <a:r>
              <a:rPr lang="zh-TW" altLang="en-US" sz="3200" b="1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的行</a:t>
            </a:r>
            <a:r>
              <a:rPr lang="zh-TW" altLang="en-US" sz="3200" b="1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爲</a:t>
            </a:r>
            <a:endParaRPr lang="en-US" altLang="zh-CN" sz="3200" b="1" dirty="0" smtClean="0"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CN" altLang="en-US" sz="3200" b="1" dirty="0" smtClean="0">
                <a:latin typeface="HiddenHorzOCR"/>
                <a:sym typeface="Salesforce Sans"/>
              </a:rPr>
              <a:t>結語正是教會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  <a:sym typeface="Salesforce Sans"/>
              </a:rPr>
              <a:t>牧者的祝福</a:t>
            </a:r>
            <a:endParaRPr lang="en-US" altLang="zh-CN" sz="3200" b="1" dirty="0" smtClean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alesforce Sans"/>
            </a:endParaRPr>
          </a:p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</a:rPr>
              <a:t>願主耶穌基督的</a:t>
            </a:r>
            <a:r>
              <a:rPr lang="zh-TW" altLang="en-US" sz="3200" b="1" dirty="0" smtClean="0">
                <a:solidFill>
                  <a:srgbClr val="FFFF00"/>
                </a:solidFill>
              </a:rPr>
              <a:t>恩惠</a:t>
            </a:r>
            <a:endParaRPr lang="en-US" altLang="zh-TW" sz="3200" b="1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</a:rPr>
              <a:t>神</a:t>
            </a:r>
            <a:r>
              <a:rPr lang="zh-TW" altLang="en-US" sz="3200" b="1" dirty="0" smtClean="0">
                <a:solidFill>
                  <a:srgbClr val="FFFF00"/>
                </a:solidFill>
              </a:rPr>
              <a:t>的</a:t>
            </a:r>
            <a:r>
              <a:rPr lang="zh-TW" altLang="en-US" sz="3200" b="1" dirty="0" smtClean="0">
                <a:solidFill>
                  <a:srgbClr val="FFFF00"/>
                </a:solidFill>
              </a:rPr>
              <a:t>慈愛</a:t>
            </a:r>
            <a:endParaRPr lang="en-US" altLang="zh-TW" sz="3200" b="1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</a:rPr>
              <a:t>聖靈</a:t>
            </a:r>
            <a:r>
              <a:rPr lang="zh-TW" altLang="en-US" sz="3200" b="1" dirty="0" smtClean="0">
                <a:solidFill>
                  <a:srgbClr val="FFFF00"/>
                </a:solidFill>
              </a:rPr>
              <a:t>的感動常與你們眾人同在</a:t>
            </a:r>
            <a:r>
              <a:rPr lang="zh-TW" altLang="en-US" sz="3200" b="1" dirty="0" smtClean="0">
                <a:solidFill>
                  <a:srgbClr val="FFFF00"/>
                </a:solidFill>
              </a:rPr>
              <a:t>！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  <a:sym typeface="Salesforce Sans"/>
              </a:rPr>
              <a:t> </a:t>
            </a:r>
            <a:r>
              <a:rPr lang="zh-CN" altLang="en-US" sz="3200" b="1" dirty="0" smtClean="0">
                <a:latin typeface="HiddenHorzOCR"/>
                <a:sym typeface="Salesforce Sans"/>
              </a:rPr>
              <a:t>（</a:t>
            </a: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alesforce Sans"/>
              </a:rPr>
              <a:t>13:11</a:t>
            </a:r>
            <a:r>
              <a:rPr lang="zh-CN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alesforce Sans"/>
              </a:rPr>
              <a:t>）</a:t>
            </a:r>
            <a:endParaRPr lang="zh-TW" altLang="en-US" sz="3200" b="1" dirty="0"/>
          </a:p>
        </p:txBody>
      </p:sp>
      <p:pic>
        <p:nvPicPr>
          <p:cNvPr id="4" name="內容版面配置區 3" descr="Saint-Pau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048" y="1500174"/>
            <a:ext cx="3219450" cy="4019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 rtlCol="0">
            <a:normAutofit/>
          </a:bodyPr>
          <a:lstStyle/>
          <a:p>
            <a:pPr algn="ctr"/>
            <a:r>
              <a:rPr lang="zh-CN" altLang="en-US" sz="4800" b="1" dirty="0" smtClean="0"/>
              <a:t>猶太人、天主教徒與基督徒</a:t>
            </a:r>
            <a:r>
              <a:rPr lang="zh-TW" altLang="en-US" sz="4800" b="1" i="0" u="none" strike="noStrike" baseline="0" dirty="0" smtClean="0">
                <a:latin typeface="HiddenHorzOCR"/>
              </a:rPr>
              <a:t>的</a:t>
            </a:r>
            <a:r>
              <a:rPr lang="zh-CN" altLang="en-US" sz="4800" b="1" i="0" u="none" strike="noStrike" baseline="0" dirty="0" smtClean="0">
                <a:latin typeface="HiddenHorzOCR"/>
              </a:rPr>
              <a:t>聖經</a:t>
            </a:r>
            <a:endParaRPr lang="zh-TW" altLang="en-US" sz="4800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>
              <a:buNone/>
            </a:pPr>
            <a:r>
              <a:rPr lang="zh-CN" altLang="en-US" sz="3200" b="1" dirty="0" smtClean="0"/>
              <a:t>猶太人、天主教徒與基督徒</a:t>
            </a:r>
            <a:endParaRPr lang="en-US" altLang="zh-CN" sz="3200" b="1" dirty="0" smtClean="0"/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逛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書店</a:t>
            </a:r>
            <a:r>
              <a:rPr lang="zh-TW" altLang="en-US" sz="3200" b="1" dirty="0" smtClean="0">
                <a:latin typeface="HiddenHorzOCR"/>
              </a:rPr>
              <a:t>想買一本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聖經</a:t>
            </a:r>
            <a:r>
              <a:rPr lang="zh-TW" altLang="en-US" sz="3200" b="1" dirty="0" smtClean="0">
                <a:latin typeface="HiddenHorzOCR"/>
              </a:rPr>
              <a:t>送給女兒</a:t>
            </a:r>
            <a:endParaRPr lang="en-US" altLang="zh-TW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然而</a:t>
            </a:r>
            <a:r>
              <a:rPr lang="zh-CN" altLang="en-US" sz="3200" b="1" dirty="0" smtClean="0">
                <a:latin typeface="HiddenHorzOCR"/>
              </a:rPr>
              <a:t>，</a:t>
            </a:r>
            <a:r>
              <a:rPr lang="zh-TW" altLang="en-US" sz="3200" b="1" dirty="0" smtClean="0">
                <a:latin typeface="HiddenHorzOCR"/>
              </a:rPr>
              <a:t>她們</a:t>
            </a:r>
            <a:r>
              <a:rPr lang="zh-CN" altLang="en-US" sz="3200" b="1" dirty="0" smtClean="0">
                <a:latin typeface="HiddenHorzOCR"/>
              </a:rPr>
              <a:t>的</a:t>
            </a:r>
            <a:endParaRPr lang="en-US" altLang="zh-TW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5400" b="1" dirty="0" smtClean="0">
                <a:solidFill>
                  <a:srgbClr val="FFFF00"/>
                </a:solidFill>
                <a:latin typeface="HiddenHorzOCR"/>
              </a:rPr>
              <a:t>聖經卻</a:t>
            </a:r>
            <a:r>
              <a:rPr lang="zh-CN" altLang="en-US" sz="5400" b="1" dirty="0" smtClean="0">
                <a:solidFill>
                  <a:srgbClr val="FFFF00"/>
                </a:solidFill>
                <a:latin typeface="HiddenHorzOCR"/>
              </a:rPr>
              <a:t>不一樣</a:t>
            </a:r>
            <a:endParaRPr lang="en-US" altLang="zh-TW" sz="54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老練的店員</a:t>
            </a:r>
            <a:r>
              <a:rPr lang="zh-TW" altLang="en-US" sz="3200" b="1" dirty="0" smtClean="0">
                <a:latin typeface="HiddenHorzOCR"/>
              </a:rPr>
              <a:t>詢問：</a:t>
            </a:r>
            <a:endParaRPr lang="en-US" altLang="zh-TW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「你需要的是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哪一款聖經</a:t>
            </a:r>
            <a:r>
              <a:rPr lang="zh-TW" altLang="en-US" sz="3200" b="1" dirty="0" smtClean="0">
                <a:latin typeface="HiddenHorzOCR"/>
              </a:rPr>
              <a:t>？</a:t>
            </a:r>
            <a:r>
              <a:rPr lang="zh-CN" altLang="en-US" sz="3200" b="1" dirty="0" smtClean="0">
                <a:latin typeface="HiddenHorzOCR"/>
              </a:rPr>
              <a:t>」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algn="l">
              <a:buNone/>
            </a:pPr>
            <a:endParaRPr lang="zh-TW" altLang="en-US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6EEF752E-E321-4F84-97F7-2E8F7DD4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51668" y="1500174"/>
            <a:ext cx="3954771" cy="428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67321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5400" b="1" dirty="0" smtClean="0"/>
              <a:t>加拉太書</a:t>
            </a:r>
            <a:endParaRPr lang="zh-TW" altLang="en-US" sz="54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3200" b="1" dirty="0" smtClean="0">
                <a:latin typeface="HiddenHorzOCR"/>
              </a:rPr>
              <a:t>保羅</a:t>
            </a:r>
            <a:r>
              <a:rPr lang="zh-TW" altLang="en-US" sz="3200" b="1" dirty="0" smtClean="0">
                <a:latin typeface="HiddenHorzOCR"/>
              </a:rPr>
              <a:t>展現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基督教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福音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與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猶太律法</a:t>
            </a:r>
            <a:r>
              <a:rPr lang="zh-CN" altLang="en-US" sz="3200" b="1" dirty="0" smtClean="0">
                <a:latin typeface="HiddenHorzOCR"/>
              </a:rPr>
              <a:t>的</a:t>
            </a:r>
            <a:r>
              <a:rPr lang="zh-CN" altLang="en-US" sz="3200" b="1" dirty="0" smtClean="0">
                <a:latin typeface="HiddenHorzOCR"/>
              </a:rPr>
              <a:t>區別</a:t>
            </a:r>
            <a:endParaRPr lang="en-US" altLang="zh-TW" sz="3200" b="1" dirty="0" smtClean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3200" b="1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「</a:t>
            </a:r>
            <a:r>
              <a:rPr lang="zh-TW" altLang="en-US" sz="3200" b="1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我們</a:t>
            </a:r>
            <a:r>
              <a:rPr lang="zh-TW" altLang="en-US" sz="3200" b="1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生來就是</a:t>
            </a:r>
            <a:r>
              <a:rPr lang="zh-TW" altLang="en-US" sz="3200" b="1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猶太人</a:t>
            </a:r>
            <a:endParaRPr lang="en-US" altLang="zh-TW" sz="3200" b="1" dirty="0" smtClean="0">
              <a:solidFill>
                <a:srgbClr val="FFFF00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不是</a:t>
            </a:r>
            <a:r>
              <a:rPr lang="zh-TW" altLang="en-US" sz="3200" b="1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外邦罪人</a:t>
            </a:r>
            <a:endParaRPr lang="en-US" altLang="zh-TW" sz="3200" b="1" dirty="0" smtClean="0">
              <a:solidFill>
                <a:srgbClr val="FFFF00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可是我們知道</a:t>
            </a:r>
            <a:endParaRPr lang="en-US" altLang="zh-TW" sz="3200" b="1" dirty="0" smtClean="0"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人稱義</a:t>
            </a:r>
            <a:r>
              <a:rPr lang="zh-TW" altLang="en-US" sz="3200" b="1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不是因</a:t>
            </a:r>
            <a:r>
              <a:rPr lang="zh-TW" altLang="en-US" sz="3200" b="1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律法的</a:t>
            </a:r>
            <a:r>
              <a:rPr lang="zh-TW" altLang="en-US" sz="3200" b="1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行為</a:t>
            </a:r>
            <a:endParaRPr lang="en-US" altLang="zh-TW" sz="3200" b="1" dirty="0" smtClean="0">
              <a:solidFill>
                <a:srgbClr val="FFFF00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而是</a:t>
            </a:r>
            <a:r>
              <a:rPr lang="zh-TW" altLang="en-US" sz="3200" b="1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因</a:t>
            </a:r>
            <a:r>
              <a:rPr lang="zh-TW" altLang="en-US" sz="3200" b="1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信耶穌基督</a:t>
            </a:r>
            <a:r>
              <a:rPr lang="zh-CN" altLang="en-US" sz="3200" b="1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。</a:t>
            </a:r>
            <a:r>
              <a:rPr lang="zh-CN" altLang="en-US" sz="3200" b="1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」</a:t>
            </a: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（加</a:t>
            </a:r>
            <a:r>
              <a:rPr lang="en-US" altLang="zh-CN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2:15</a:t>
            </a: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）</a:t>
            </a:r>
            <a:endParaRPr lang="en-US" altLang="zh-TW" sz="3200" b="1" dirty="0" smtClean="0"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pic>
        <p:nvPicPr>
          <p:cNvPr id="4" name="內容版面配置區 3" descr="StPaulPreachingMis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66048" y="1500174"/>
            <a:ext cx="3257550" cy="46434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sym typeface="Salesforce Sans"/>
              </a:rPr>
              <a:t>以弗所書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marL="0" indent="0" algn="l">
              <a:buNone/>
            </a:pPr>
            <a:r>
              <a:rPr lang="zh-CN" altLang="en-US" sz="3200" b="1" dirty="0">
                <a:latin typeface="HiddenHorzOCR"/>
              </a:rPr>
              <a:t>談及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猶太人與外邦人的合一</a:t>
            </a:r>
            <a:endParaRPr lang="en-US" altLang="zh-TW" sz="3200" b="1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「與聖徒同國</a:t>
            </a:r>
            <a:r>
              <a:rPr lang="zh-CN" altLang="en-US" sz="3200" b="1" dirty="0">
                <a:solidFill>
                  <a:srgbClr val="FFFF00"/>
                </a:solidFill>
                <a:latin typeface="HiddenHorzOCR"/>
              </a:rPr>
              <a:t>」</a:t>
            </a:r>
            <a:endParaRPr lang="en-US" altLang="zh-CN" sz="3200" b="1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屬於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同一個</a:t>
            </a:r>
            <a:r>
              <a:rPr lang="zh-TW" altLang="en-US" sz="3200" b="1" i="0" u="none" strike="noStrike" baseline="0" dirty="0">
                <a:latin typeface="HiddenHorzOCR"/>
              </a:rPr>
              <a:t>教會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以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基督為首</a:t>
            </a:r>
            <a:r>
              <a:rPr lang="zh-TW" altLang="en-US" sz="3200" b="1" i="0" u="none" strike="noStrike" baseline="0" dirty="0">
                <a:latin typeface="HiddenHorzOCR"/>
              </a:rPr>
              <a:t>的教會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把合</a:t>
            </a:r>
            <a:r>
              <a:rPr lang="zh-CN" altLang="en-US" sz="3200" b="1" dirty="0">
                <a:latin typeface="HiddenHorzOCR"/>
              </a:rPr>
              <a:t>一</a:t>
            </a:r>
            <a:r>
              <a:rPr lang="zh-TW" altLang="en-US" sz="3200" b="1" i="0" u="none" strike="noStrike" baseline="0" dirty="0">
                <a:latin typeface="HiddenHorzOCR"/>
              </a:rPr>
              <a:t>應用到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基督徒生活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尤其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婚姻與家庭</a:t>
            </a:r>
            <a:r>
              <a:rPr lang="zh-CN" altLang="en-US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（弗</a:t>
            </a:r>
            <a:r>
              <a:rPr lang="en-US" altLang="zh-CN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5:31</a:t>
            </a:r>
            <a:r>
              <a:rPr lang="zh-CN" altLang="en-US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）</a:t>
            </a:r>
            <a:endParaRPr lang="en-US" altLang="zh-TW" sz="3200" b="1" i="0" u="none" strike="noStrike" baseline="0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 algn="l">
              <a:buNone/>
            </a:pPr>
            <a:r>
              <a:rPr lang="zh-TW" altLang="en-US" sz="3200" b="1" i="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人要離開父母，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與妻子結合，二人成為一體</a:t>
            </a:r>
            <a:endParaRPr lang="zh-TW" altLang="en-US" sz="3200" b="1" dirty="0">
              <a:solidFill>
                <a:srgbClr val="FFFF00"/>
              </a:solidFill>
              <a:latin typeface="新細明體" panose="02020500000000000000" pitchFamily="18" charset="-120"/>
              <a:ea typeface="新細明體" panose="02020500000000000000" pitchFamily="18" charset="-120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49591F2D-9338-41F3-848D-9CCFB412D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54451" y="1441174"/>
            <a:ext cx="4440559" cy="378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99995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歌羅西書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與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以弗所</a:t>
            </a:r>
            <a:r>
              <a:rPr lang="zh-TW" altLang="en-US" sz="3200" b="1" i="0" u="none" strike="noStrike" baseline="0" dirty="0">
                <a:latin typeface="HiddenHorzOCR"/>
              </a:rPr>
              <a:t>內有許多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雷同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專注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教會的本質</a:t>
            </a:r>
            <a:r>
              <a:rPr lang="zh-CN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（西</a:t>
            </a:r>
            <a:r>
              <a:rPr lang="en-US" altLang="zh-CN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1:17</a:t>
            </a:r>
            <a:r>
              <a:rPr lang="zh-CN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）</a:t>
            </a:r>
            <a:endParaRPr lang="en-US" altLang="zh-CN" sz="3200" b="1" i="0" u="none" strike="noStrike" baseline="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在</a:t>
            </a:r>
            <a:r>
              <a:rPr lang="zh-CN" altLang="en-US" sz="3200" b="1" i="0" u="none" strike="noStrike" baseline="0" dirty="0">
                <a:latin typeface="HiddenHorzOCR"/>
              </a:rPr>
              <a:t>於</a:t>
            </a:r>
            <a:r>
              <a:rPr lang="zh-TW" altLang="en-US" sz="3200" b="1" i="0" u="none" strike="noStrike" baseline="0" dirty="0">
                <a:latin typeface="HiddenHorzOCR"/>
              </a:rPr>
              <a:t>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基督的身體</a:t>
            </a:r>
            <a:r>
              <a:rPr lang="zh-TW" altLang="en-US" sz="3200" b="1" i="0" u="none" strike="noStrike" baseline="0" dirty="0">
                <a:latin typeface="HiddenHorzOCR"/>
              </a:rPr>
              <a:t>」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萬有</a:t>
            </a: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都是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靠基督而立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zh-TW" altLang="en-US" sz="3200" b="1" i="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全身藉著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關節筋絡</a:t>
            </a:r>
            <a:r>
              <a:rPr lang="zh-TW" altLang="en-US" sz="3200" b="1" i="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才得到滋養</a:t>
            </a:r>
            <a:endParaRPr lang="en-US" altLang="zh-TW" sz="3200" b="1" i="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zh-TW" altLang="en-US" sz="3200" b="1" i="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互相聯絡</a:t>
            </a:r>
            <a:endParaRPr lang="en-US" altLang="zh-TW" sz="3200" b="1" i="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zh-TW" altLang="en-US" sz="3200" b="1" i="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靠神所賜的成長</a:t>
            </a:r>
            <a:r>
              <a:rPr lang="zh-TW" altLang="en-US" sz="3200" b="1" i="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而成長</a:t>
            </a:r>
            <a:endParaRPr lang="en-US" altLang="zh-TW" sz="3200" b="1" i="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75CC0BCA-1135-4098-93CB-C213463C9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82444" y="1524000"/>
            <a:ext cx="5337411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169642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5400" b="1" dirty="0" smtClean="0"/>
              <a:t>腓立比書</a:t>
            </a:r>
            <a:endParaRPr lang="zh-TW" altLang="en-US" sz="54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是保羅</a:t>
            </a:r>
            <a:r>
              <a:rPr lang="zh-CN" altLang="en-US" sz="3200" b="1" dirty="0" smtClean="0">
                <a:latin typeface="HiddenHorzOCR"/>
              </a:rPr>
              <a:t>書</a:t>
            </a:r>
            <a:r>
              <a:rPr lang="zh-TW" altLang="en-US" sz="3200" b="1" dirty="0" smtClean="0">
                <a:latin typeface="HiddenHorzOCR"/>
              </a:rPr>
              <a:t>信中</a:t>
            </a:r>
            <a:endParaRPr lang="en-US" altLang="zh-TW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最具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個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人特色的</a:t>
            </a:r>
            <a:r>
              <a:rPr lang="zh-CN" altLang="en-US" sz="3200" b="1" dirty="0" smtClean="0">
                <a:latin typeface="HiddenHorzOCR"/>
              </a:rPr>
              <a:t>（</a:t>
            </a:r>
            <a:r>
              <a:rPr lang="zh-CN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腓</a:t>
            </a: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4:15-18</a:t>
            </a:r>
            <a:r>
              <a:rPr lang="zh-CN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3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「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腓立比人哪</a:t>
            </a:r>
            <a:endParaRPr lang="en-US" altLang="zh-TW" sz="3200" b="1" dirty="0" smtClean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…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在收支的事上</a:t>
            </a:r>
            <a:endParaRPr lang="en-US" altLang="zh-TW" sz="3200" b="1" dirty="0" smtClean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…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你們也一再差人來供給我的</a:t>
            </a:r>
            <a:r>
              <a:rPr lang="zh-CN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需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用</a:t>
            </a:r>
            <a:endParaRPr lang="en-US" altLang="zh-TW" sz="3200" b="1" dirty="0" smtClean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我從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以巴弗提</a:t>
            </a:r>
            <a:r>
              <a:rPr lang="zh-TW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受了你們的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饋贈</a:t>
            </a:r>
            <a:endParaRPr lang="en-US" altLang="zh-TW" sz="3200" b="1" dirty="0" smtClean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當作為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神所喜悅的祭物</a:t>
            </a: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。」</a:t>
            </a:r>
            <a:endParaRPr lang="zh-TW" altLang="en-US" sz="3200" dirty="0"/>
          </a:p>
        </p:txBody>
      </p:sp>
      <p:pic>
        <p:nvPicPr>
          <p:cNvPr id="4" name="內容版面配置區 3" descr="13125202ac0145e0ddc87b2c8ee3198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4610" y="1500174"/>
            <a:ext cx="3293531" cy="46434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5400" b="1" dirty="0" smtClean="0">
                <a:latin typeface="Salesforce Sans"/>
                <a:sym typeface="Salesforce Sans"/>
              </a:rPr>
              <a:t>帖撒羅尼迦前書</a:t>
            </a:r>
            <a:endParaRPr lang="zh-TW" altLang="en-US" sz="5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3200" b="1" dirty="0" smtClean="0">
                <a:latin typeface="HiddenHorzOCR"/>
              </a:rPr>
              <a:t>保羅</a:t>
            </a:r>
            <a:r>
              <a:rPr lang="zh-TW" altLang="en-US" sz="3200" b="1" dirty="0" smtClean="0">
                <a:latin typeface="HiddenHorzOCR"/>
              </a:rPr>
              <a:t>提出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基督再來</a:t>
            </a:r>
            <a:r>
              <a:rPr lang="zh-CN" altLang="en-US" sz="3200" b="1" dirty="0" smtClean="0">
                <a:latin typeface="HiddenHorzOCR"/>
              </a:rPr>
              <a:t>（</a:t>
            </a: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5:13-14</a:t>
            </a:r>
            <a:r>
              <a:rPr lang="zh-CN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TW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安慰那些爲著</a:t>
            </a:r>
            <a:endParaRPr lang="en-US" altLang="zh-TW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去世的基督徒</a:t>
            </a:r>
            <a:r>
              <a:rPr lang="zh-TW" altLang="en-US" sz="3200" b="1" dirty="0" smtClean="0">
                <a:latin typeface="HiddenHorzOCR"/>
              </a:rPr>
              <a:t>哀傷的信徒</a:t>
            </a:r>
            <a:r>
              <a:rPr lang="en-US" altLang="zh-TW" sz="3200" b="1" dirty="0" smtClean="0">
                <a:latin typeface="HiddenHorzOCR"/>
              </a:rPr>
              <a:t> </a:t>
            </a:r>
          </a:p>
          <a:p>
            <a:pPr marL="0" indent="0">
              <a:buNone/>
            </a:pPr>
            <a:r>
              <a:rPr lang="zh-CN" altLang="en-US" sz="3200" b="1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「</a:t>
            </a:r>
            <a:r>
              <a:rPr lang="zh-TW" altLang="en-US" sz="3200" b="1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至於已睡了的人</a:t>
            </a:r>
            <a:endParaRPr lang="en-US" altLang="zh-TW" sz="3200" b="1" dirty="0" smtClean="0">
              <a:solidFill>
                <a:srgbClr val="FFFF00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我們不願意你們不知道</a:t>
            </a:r>
            <a:endParaRPr lang="en-US" altLang="zh-TW" sz="3200" b="1" dirty="0" smtClean="0"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恐怕你們</a:t>
            </a:r>
            <a:r>
              <a:rPr lang="zh-TW" altLang="en-US" sz="3200" b="1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憂傷</a:t>
            </a:r>
            <a:endParaRPr lang="en-US" altLang="zh-TW" sz="3200" b="1" dirty="0" smtClean="0">
              <a:solidFill>
                <a:srgbClr val="FFFF00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像那些</a:t>
            </a:r>
            <a:r>
              <a:rPr lang="zh-TW" altLang="en-US" sz="3200" b="1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沒有指望的人</a:t>
            </a:r>
            <a:r>
              <a:rPr lang="zh-TW" altLang="en-US" sz="3200" b="1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一樣</a:t>
            </a:r>
            <a:r>
              <a:rPr lang="zh-CN" altLang="en-US" sz="3200" b="1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」</a:t>
            </a:r>
            <a:endParaRPr lang="zh-TW" altLang="en-US" sz="3200" dirty="0"/>
          </a:p>
        </p:txBody>
      </p:sp>
      <p:pic>
        <p:nvPicPr>
          <p:cNvPr id="4" name="內容版面配置區 3" descr="53003001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916" y="1500174"/>
            <a:ext cx="4237932" cy="46434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sym typeface="Salesforce Sans"/>
              </a:rPr>
              <a:t>帖撒羅尼迦後書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marL="0" indent="0">
              <a:buNone/>
            </a:pP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矯正</a:t>
            </a:r>
            <a:r>
              <a:rPr lang="zh-TW" altLang="en-US" sz="3200" b="1" i="0" u="none" strike="noStrike" baseline="0" dirty="0" smtClean="0">
                <a:latin typeface="HiddenHorzOCR"/>
              </a:rPr>
              <a:t>前</a:t>
            </a:r>
            <a:r>
              <a:rPr lang="zh-CN" altLang="en-US" sz="3200" b="1" i="0" u="none" strike="noStrike" baseline="0" dirty="0" smtClean="0">
                <a:latin typeface="HiddenHorzOCR"/>
              </a:rPr>
              <a:t>書</a:t>
            </a:r>
            <a:r>
              <a:rPr lang="zh-TW" altLang="en-US" sz="3200" b="1" i="0" u="none" strike="noStrike" baseline="0" dirty="0">
                <a:latin typeface="HiddenHorzOCR"/>
              </a:rPr>
              <a:t>造成的印象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dirty="0" smtClean="0">
                <a:latin typeface="HiddenHorzOCR"/>
              </a:rPr>
              <a:t>因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期盼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基督再來</a:t>
            </a:r>
            <a:r>
              <a:rPr lang="zh-CN" altLang="en-US" sz="3200" b="1" dirty="0" smtClean="0">
                <a:latin typeface="HiddenHorzOCR"/>
              </a:rPr>
              <a:t>而</a:t>
            </a:r>
            <a:r>
              <a:rPr lang="zh-TW" altLang="en-US" sz="3200" b="1" i="0" u="none" strike="noStrike" baseline="0" dirty="0" smtClean="0">
                <a:latin typeface="HiddenHorzOCR"/>
              </a:rPr>
              <a:t>産生</a:t>
            </a:r>
            <a:r>
              <a:rPr lang="zh-CN" altLang="en-US" sz="3200" b="1" i="0" u="none" strike="noStrike" baseline="0" dirty="0" smtClean="0">
                <a:latin typeface="HiddenHorzOCR"/>
              </a:rPr>
              <a:t>的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混亂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保羅</a:t>
            </a:r>
            <a:r>
              <a:rPr lang="zh-CN" altLang="en-US" sz="3200" b="1" i="0" u="none" strike="noStrike" baseline="0" dirty="0" smtClean="0">
                <a:latin typeface="HiddenHorzOCR"/>
              </a:rPr>
              <a:t>指出</a:t>
            </a:r>
            <a:r>
              <a:rPr lang="zh-CN" altLang="en-US" sz="3200" b="1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（帖</a:t>
            </a: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後</a:t>
            </a:r>
            <a:r>
              <a:rPr lang="en-US" altLang="zh-CN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2:1-3</a:t>
            </a: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）</a:t>
            </a:r>
            <a:endParaRPr lang="en-US" altLang="zh-CN" sz="3200" b="1" i="0" u="none" strike="noStrike" baseline="0" dirty="0" smtClean="0"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「</a:t>
            </a:r>
            <a:r>
              <a:rPr lang="zh-TW" altLang="en-US" sz="3200" b="1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不要輕易動心，也不要驚慌</a:t>
            </a:r>
            <a:endParaRPr lang="en-US" altLang="zh-TW" sz="3200" b="1" dirty="0" smtClean="0">
              <a:solidFill>
                <a:srgbClr val="FFFF00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不要讓任何人用甚麼法子</a:t>
            </a:r>
            <a:r>
              <a:rPr lang="zh-TW" altLang="en-US" sz="3200" b="1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欺騙你們</a:t>
            </a:r>
            <a:endParaRPr lang="en-US" altLang="zh-TW" sz="3200" b="1" dirty="0" smtClean="0">
              <a:solidFill>
                <a:srgbClr val="FFFF00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因為那日子以前</a:t>
            </a:r>
            <a:r>
              <a:rPr lang="zh-TW" altLang="en-US" sz="3200" b="1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必有叛教的事</a:t>
            </a:r>
            <a:r>
              <a:rPr lang="zh-CN" altLang="en-US" sz="3200" b="1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。」</a:t>
            </a:r>
            <a:endParaRPr lang="zh-TW" altLang="en-US" sz="32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94C83557-45B1-4D79-B716-5B28B575C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66048" y="1524000"/>
            <a:ext cx="3228963" cy="397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686124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提摩太前書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保羅</a:t>
            </a:r>
            <a:r>
              <a:rPr lang="zh-CN" altLang="en-US" sz="3200" b="1" dirty="0" smtClean="0">
                <a:latin typeface="HiddenHorzOCR"/>
              </a:rPr>
              <a:t>的</a:t>
            </a:r>
            <a:r>
              <a:rPr lang="zh-CN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「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教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牧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書信</a:t>
            </a:r>
            <a:r>
              <a:rPr lang="zh-CN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」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latin typeface="HiddenHorzOCR"/>
              </a:rPr>
              <a:t>勉勵</a:t>
            </a:r>
            <a:r>
              <a:rPr lang="zh-TW" altLang="en-US" sz="3200" b="1" i="0" u="none" strike="noStrike" baseline="0" dirty="0">
                <a:latin typeface="HiddenHorzOCR"/>
              </a:rPr>
              <a:t>兩位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年輕同工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提摩太</a:t>
            </a:r>
            <a:r>
              <a:rPr lang="zh-TW" altLang="en-US" sz="3200" b="1" i="0" u="none" strike="noStrike" baseline="0" dirty="0">
                <a:latin typeface="HiddenHorzOCR"/>
              </a:rPr>
              <a:t>與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提多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鼓勵提摩太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持守信心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敵擋假教師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遵行保羅的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教導與榜樣</a:t>
            </a:r>
            <a:r>
              <a:rPr lang="zh-TW" altLang="en-US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來服事</a:t>
            </a:r>
            <a:endParaRPr lang="en-US" altLang="zh-TW" sz="3200" b="1" i="0" u="none" strike="noStrike" baseline="0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CN" altLang="en-US" sz="3200" b="1" i="0" dirty="0" smtClean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「</a:t>
            </a:r>
            <a:r>
              <a:rPr lang="zh-TW" altLang="en-US" sz="3200" b="1" i="0" dirty="0" smtClean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提摩太</a:t>
            </a:r>
            <a:r>
              <a:rPr lang="zh-TW" altLang="en-US" sz="3200" b="1" i="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啊，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要持守所給你的</a:t>
            </a:r>
            <a:r>
              <a:rPr lang="zh-TW" altLang="en-US" sz="3200" b="1" i="0" dirty="0" smtClean="0">
                <a:solidFill>
                  <a:srgbClr val="FFFF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託付</a:t>
            </a:r>
            <a:r>
              <a:rPr lang="zh-CN" altLang="en-US" sz="3200" b="1" i="0" dirty="0" smtClean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。」</a:t>
            </a:r>
            <a:r>
              <a:rPr lang="zh-CN" altLang="en-US" sz="3200" b="1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（</a:t>
            </a:r>
            <a:r>
              <a:rPr lang="zh-CN" altLang="en-US" sz="3200" b="1" dirty="0">
                <a:latin typeface="新細明體" panose="02020500000000000000" pitchFamily="18" charset="-120"/>
                <a:ea typeface="新細明體" panose="02020500000000000000" pitchFamily="18" charset="-120"/>
              </a:rPr>
              <a:t>提前</a:t>
            </a:r>
            <a:r>
              <a:rPr lang="en-US" altLang="zh-CN" sz="3200" b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6:20</a:t>
            </a:r>
            <a:r>
              <a:rPr lang="zh-CN" altLang="en-US" sz="3200" b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）</a:t>
            </a:r>
            <a:endParaRPr lang="en-US" altLang="zh-TW" sz="3200" b="1" i="0" u="none" strike="noStrike" baseline="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3200" b="1" i="0" dirty="0">
              <a:effectLst/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BECACB03-20C8-4043-8C4C-A40ED375C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14492" y="1537928"/>
            <a:ext cx="4343400" cy="376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152030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提摩太後書</a:t>
            </a:r>
            <a:endParaRPr lang="zh-TW" altLang="en-US" sz="5400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1485900" y="1828800"/>
            <a:ext cx="9409114" cy="4343400"/>
          </a:xfrm>
        </p:spPr>
        <p:txBody>
          <a:bodyPr rtlCol="0">
            <a:normAutofit lnSpcReduction="10000"/>
          </a:bodyPr>
          <a:lstStyle/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勸告提摩太</a:t>
            </a: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在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與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假教師的衝突</a:t>
            </a:r>
            <a:r>
              <a:rPr lang="zh-TW" altLang="en-US" sz="3200" b="1" i="0" u="none" strike="noStrike" baseline="0" dirty="0">
                <a:latin typeface="HiddenHorzOCR"/>
              </a:rPr>
              <a:t>中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要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站立得穩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最後</a:t>
            </a:r>
            <a:r>
              <a:rPr lang="zh-CN" altLang="en-US" sz="3200" b="1" i="0" u="none" strike="noStrike" baseline="0" dirty="0">
                <a:latin typeface="HiddenHorzOCR"/>
              </a:rPr>
              <a:t>，</a:t>
            </a:r>
            <a:r>
              <a:rPr lang="zh-TW" altLang="en-US" sz="3200" b="1" i="0" u="none" strike="noStrike" baseline="0" dirty="0">
                <a:latin typeface="HiddenHorzOCR"/>
              </a:rPr>
              <a:t>保羅「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離世</a:t>
            </a:r>
            <a:r>
              <a:rPr lang="zh-CN" altLang="en-US" sz="3200" b="1" dirty="0">
                <a:latin typeface="HiddenHorzOCR"/>
              </a:rPr>
              <a:t>」</a:t>
            </a:r>
            <a:endParaRPr lang="en-US" altLang="zh-CN" sz="3200" b="1" dirty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殉道</a:t>
            </a:r>
            <a:r>
              <a:rPr lang="zh-TW" altLang="en-US" sz="3200" b="1" i="0" u="none" strike="noStrike" baseline="0" dirty="0">
                <a:latin typeface="HiddenHorzOCR"/>
              </a:rPr>
              <a:t>時刻的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叮囑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i="0" dirty="0" smtClean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「</a:t>
            </a:r>
            <a:r>
              <a:rPr lang="zh-TW" altLang="en-US" sz="3200" b="1" i="0" dirty="0" smtClean="0">
                <a:solidFill>
                  <a:srgbClr val="FFFF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務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要傳道</a:t>
            </a:r>
            <a:endParaRPr lang="en-US" altLang="zh-TW" sz="3200" b="1" i="0" dirty="0">
              <a:solidFill>
                <a:srgbClr val="FFFF00"/>
              </a:solidFill>
              <a:effectLst/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TW" altLang="en-US" sz="3200" b="1" i="0" dirty="0">
                <a:solidFill>
                  <a:srgbClr val="FFFF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無論得時不得時總要</a:t>
            </a:r>
            <a:r>
              <a:rPr lang="zh-TW" altLang="en-US" sz="3200" b="1" i="0" dirty="0" smtClean="0">
                <a:solidFill>
                  <a:srgbClr val="FFFF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專心</a:t>
            </a:r>
            <a:r>
              <a:rPr lang="zh-CN" altLang="en-US" sz="3200" b="1" i="0" dirty="0" smtClean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</a:t>
            </a:r>
            <a:endParaRPr lang="zh-TW" altLang="en-US" sz="3200" b="1" dirty="0">
              <a:latin typeface="新細明體" panose="02020500000000000000" pitchFamily="18" charset="-120"/>
              <a:ea typeface="新細明體" panose="02020500000000000000" pitchFamily="18" charset="-120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A9CE9063-DFC8-40B3-9146-776612179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51700" y="1502973"/>
            <a:ext cx="3943311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282291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EA49D3F-822C-4ADA-8545-EA2E28F25BA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5400" b="1" dirty="0"/>
              <a:t>提多書</a:t>
            </a:r>
            <a:endParaRPr lang="en-US" sz="5400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D5C2D044-F9D1-4B81-A826-9720EB509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3200" b="1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提多</a:t>
            </a:r>
            <a:r>
              <a:rPr lang="zh-CN" altLang="en-US" sz="3200" b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是</a:t>
            </a:r>
            <a:endParaRPr lang="en-US" altLang="zh-CN" sz="3200" b="1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3200" b="1" i="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保羅「</a:t>
            </a:r>
            <a:r>
              <a:rPr lang="zh-TW" altLang="en-US" sz="3200" b="1" i="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在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共同信仰上作我真兒子</a:t>
            </a:r>
            <a:r>
              <a:rPr lang="zh-CN" altLang="en-US" sz="3200" b="1" i="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」</a:t>
            </a:r>
            <a:endParaRPr lang="en-US" altLang="zh-CN" sz="3200" b="1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3200" b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提醒提多（多</a:t>
            </a:r>
            <a:r>
              <a:rPr lang="en-US" altLang="zh-CN" sz="3200" b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2:1</a:t>
            </a:r>
            <a:r>
              <a:rPr lang="zh-CN" altLang="en-US" sz="3200" b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）</a:t>
            </a:r>
            <a:endParaRPr lang="en-US" altLang="zh-CN" sz="3200" b="1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3200" b="1" i="0" dirty="0" smtClean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「</a:t>
            </a:r>
            <a:r>
              <a:rPr lang="zh-TW" altLang="en-US" sz="3200" b="1" i="0" dirty="0" smtClean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你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所講的總要合乎那健全的</a:t>
            </a:r>
            <a:r>
              <a:rPr lang="zh-TW" altLang="en-US" sz="3200" b="1" i="0" dirty="0" smtClean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教導</a:t>
            </a:r>
            <a:r>
              <a:rPr lang="zh-CN" altLang="en-US" sz="3200" b="1" i="0" dirty="0" smtClean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」</a:t>
            </a:r>
            <a:endParaRPr lang="en-US" altLang="zh-TW" sz="3200" b="1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3200" b="1" i="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並且（多</a:t>
            </a:r>
            <a:r>
              <a:rPr lang="en-US" altLang="zh-CN" sz="3200" b="1" i="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3:9</a:t>
            </a:r>
            <a:r>
              <a:rPr lang="zh-CN" altLang="en-US" sz="3200" b="1" i="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）</a:t>
            </a:r>
            <a:endParaRPr lang="en-US" altLang="zh-CN" sz="3200" b="1" i="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3200" b="1" i="0" dirty="0" smtClean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「</a:t>
            </a:r>
            <a:r>
              <a:rPr lang="zh-TW" altLang="en-US" sz="3200" b="1" i="0" dirty="0" smtClean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要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遠避愚拙的辯論</a:t>
            </a:r>
            <a:endParaRPr lang="en-US" altLang="zh-TW" sz="3200" b="1" i="0" dirty="0">
              <a:solidFill>
                <a:srgbClr val="FFFF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i="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因為這都是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虛妄無益</a:t>
            </a:r>
            <a:r>
              <a:rPr lang="zh-TW" altLang="en-US" sz="3200" b="1" i="0" dirty="0" smtClean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的</a:t>
            </a:r>
            <a:r>
              <a:rPr lang="zh-CN" altLang="en-US" sz="3200" b="1" i="0" dirty="0" smtClean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」</a:t>
            </a:r>
            <a:endParaRPr lang="en-US" altLang="zh-TW" sz="3200" b="1" i="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E2708B1F-43CB-4E54-B55D-6CE06C806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822604" y="1555170"/>
            <a:ext cx="3098608" cy="464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790120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sym typeface="Salesforce Sans"/>
              </a:rPr>
              <a:t>腓利門書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爲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逃跑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的奴隸阿尼西謀</a:t>
            </a: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求情</a:t>
            </a:r>
            <a:endParaRPr lang="en-US" altLang="zh-TW" sz="3200" b="1" i="0" u="none" strike="noStrike" baseline="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保羅</a:t>
            </a: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懇求他的主人善待他</a:t>
            </a:r>
            <a:endParaRPr lang="en-US" altLang="zh-TW" sz="3200" b="1" i="0" u="none" strike="noStrike" baseline="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3200" b="1" i="0" dirty="0" smtClean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「</a:t>
            </a:r>
            <a:r>
              <a:rPr lang="zh-TW" altLang="en-US" sz="3200" b="1" i="0" dirty="0" smtClean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他</a:t>
            </a:r>
            <a:r>
              <a:rPr lang="zh-TW" altLang="en-US" sz="3200" b="1" i="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暫時離開你</a:t>
            </a:r>
            <a:endParaRPr lang="en-US" altLang="zh-TW" sz="3200" b="1" i="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i="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也許是要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讓你永遠得著他</a:t>
            </a:r>
            <a:endParaRPr lang="en-US" altLang="zh-TW" sz="3200" b="1" i="0" dirty="0">
              <a:solidFill>
                <a:srgbClr val="FFFF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i="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不再是奴隸</a:t>
            </a:r>
            <a:endParaRPr lang="en-US" altLang="zh-TW" sz="3200" b="1" i="0" dirty="0">
              <a:solidFill>
                <a:srgbClr val="FFFF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i="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而是高過奴隸，是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親愛的</a:t>
            </a:r>
            <a:r>
              <a:rPr lang="zh-TW" altLang="en-US" sz="3200" b="1" i="0" dirty="0" smtClean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弟兄</a:t>
            </a:r>
            <a:r>
              <a:rPr lang="zh-CN" altLang="en-US" sz="3200" b="1" i="0" dirty="0" smtClean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。」</a:t>
            </a:r>
            <a:endParaRPr lang="en-US" altLang="zh-TW" sz="3200" b="1" i="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en-US" altLang="zh-TW" sz="2800" b="1" i="0" u="none" strike="noStrike" baseline="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l"/>
            <a:endParaRPr lang="en-US" altLang="zh-TW" sz="1800" dirty="0">
              <a:solidFill>
                <a:srgbClr val="86877D"/>
              </a:solidFill>
              <a:latin typeface="HiddenHorzOCR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8C156836-8FF7-4158-92AC-04A872444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32342" y="1525150"/>
            <a:ext cx="4362669" cy="327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244721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>
            <a:noAutofit/>
          </a:bodyPr>
          <a:lstStyle/>
          <a:p>
            <a:pPr algn="ctr"/>
            <a:r>
              <a:rPr lang="zh-CN" altLang="en-US" sz="4800" b="1" dirty="0" smtClean="0"/>
              <a:t>猶太人、天主教徒與基督徒</a:t>
            </a:r>
            <a:r>
              <a:rPr lang="zh-TW" altLang="en-US" sz="4800" b="1" dirty="0" smtClean="0">
                <a:latin typeface="HiddenHorzOCR"/>
              </a:rPr>
              <a:t>的</a:t>
            </a:r>
            <a:r>
              <a:rPr lang="zh-CN" altLang="en-US" sz="4800" b="1" dirty="0" smtClean="0">
                <a:latin typeface="HiddenHorzOCR"/>
              </a:rPr>
              <a:t>聖經</a:t>
            </a:r>
            <a:endParaRPr lang="zh-TW" altLang="en-US" sz="48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solidFill>
            <a:schemeClr val="accent5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TW" altLang="en-US" sz="3600" b="1" dirty="0" smtClean="0">
                <a:solidFill>
                  <a:schemeClr val="accent6">
                    <a:lumMod val="50000"/>
                  </a:schemeClr>
                </a:solidFill>
                <a:latin typeface="HiddenHorzOCR"/>
              </a:rPr>
              <a:t>猶太</a:t>
            </a:r>
            <a:r>
              <a:rPr lang="zh-CN" altLang="en-US" sz="3600" b="1" dirty="0" smtClean="0">
                <a:solidFill>
                  <a:schemeClr val="accent6">
                    <a:lumMod val="50000"/>
                  </a:schemeClr>
                </a:solidFill>
                <a:latin typeface="HiddenHorzOCR"/>
              </a:rPr>
              <a:t>人</a:t>
            </a:r>
            <a:r>
              <a:rPr lang="zh-TW" altLang="en-US" sz="3600" b="1" dirty="0" smtClean="0">
                <a:solidFill>
                  <a:schemeClr val="accent6">
                    <a:lumMod val="50000"/>
                  </a:schemeClr>
                </a:solidFill>
                <a:latin typeface="HiddenHorzOCR"/>
              </a:rPr>
              <a:t>聖經</a:t>
            </a:r>
            <a:endParaRPr lang="zh-TW" altLang="en-US" sz="3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solidFill>
            <a:schemeClr val="accent5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zh-TW" altLang="en-US" sz="4400" b="1" dirty="0" smtClean="0">
                <a:solidFill>
                  <a:srgbClr val="FFFF00"/>
                </a:solidFill>
                <a:latin typeface="HiddenHorzOCR"/>
              </a:rPr>
              <a:t>沒有新約</a:t>
            </a:r>
            <a:endParaRPr lang="en-US" altLang="zh-TW" sz="4400" b="1" dirty="0" smtClean="0">
              <a:solidFill>
                <a:srgbClr val="FFFF00"/>
              </a:solidFill>
              <a:latin typeface="HiddenHorzOCR"/>
            </a:endParaRPr>
          </a:p>
          <a:p>
            <a:r>
              <a:rPr lang="zh-TW" altLang="en-US" sz="4400" b="1" dirty="0" smtClean="0">
                <a:latin typeface="HiddenHorzOCR"/>
              </a:rPr>
              <a:t>要求</a:t>
            </a:r>
            <a:r>
              <a:rPr lang="zh-CN" altLang="en-US" sz="4400" b="1" dirty="0" smtClean="0">
                <a:latin typeface="HiddenHorzOCR"/>
              </a:rPr>
              <a:t>：</a:t>
            </a:r>
            <a:endParaRPr lang="en-US" altLang="zh-TW" sz="4400" b="1" dirty="0" smtClean="0">
              <a:latin typeface="HiddenHorzOCR"/>
            </a:endParaRPr>
          </a:p>
          <a:p>
            <a:pPr algn="ctr">
              <a:buNone/>
            </a:pPr>
            <a:r>
              <a:rPr lang="zh-TW" altLang="en-US" sz="4400" b="1" dirty="0" smtClean="0">
                <a:solidFill>
                  <a:srgbClr val="FFFF00"/>
                </a:solidFill>
                <a:latin typeface="HiddenHorzOCR"/>
              </a:rPr>
              <a:t>只要聖經</a:t>
            </a:r>
            <a:endParaRPr lang="en-US" altLang="zh-TW" sz="4400" b="1" dirty="0" smtClean="0">
              <a:solidFill>
                <a:srgbClr val="FFFF00"/>
              </a:solidFill>
              <a:latin typeface="HiddenHorzOCR"/>
            </a:endParaRPr>
          </a:p>
          <a:p>
            <a:pPr algn="ctr">
              <a:buNone/>
            </a:pPr>
            <a:r>
              <a:rPr lang="zh-CN" altLang="en-US" sz="4400" b="1" dirty="0" smtClean="0">
                <a:solidFill>
                  <a:srgbClr val="FFFF00"/>
                </a:solidFill>
                <a:latin typeface="HiddenHorzOCR"/>
              </a:rPr>
              <a:t>不要新約</a:t>
            </a:r>
            <a:endParaRPr lang="zh-TW" altLang="en-US" sz="4400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solidFill>
            <a:schemeClr val="accent3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TW" altLang="en-US" sz="4000" b="1" dirty="0" smtClean="0">
                <a:solidFill>
                  <a:schemeClr val="accent6">
                    <a:lumMod val="50000"/>
                  </a:schemeClr>
                </a:solidFill>
                <a:latin typeface="HiddenHorzOCR"/>
              </a:rPr>
              <a:t>天主教的聖經</a:t>
            </a:r>
            <a:endParaRPr lang="zh-TW" altLang="en-US" sz="4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246812" y="2438400"/>
            <a:ext cx="4705384" cy="3733800"/>
          </a:xfrm>
          <a:solidFill>
            <a:schemeClr val="accent3">
              <a:lumMod val="50000"/>
            </a:schemeClr>
          </a:solidFill>
        </p:spPr>
        <p:txBody>
          <a:bodyPr/>
          <a:lstStyle/>
          <a:p>
            <a:r>
              <a:rPr lang="zh-TW" altLang="en-US" sz="4400" b="1" dirty="0" smtClean="0">
                <a:solidFill>
                  <a:srgbClr val="FFFF00"/>
                </a:solidFill>
                <a:latin typeface="HiddenHorzOCR"/>
              </a:rPr>
              <a:t>有次經</a:t>
            </a:r>
            <a:endParaRPr lang="en-US" altLang="zh-TW" sz="4400" b="1" dirty="0" smtClean="0">
              <a:solidFill>
                <a:srgbClr val="FFFF00"/>
              </a:solidFill>
              <a:latin typeface="HiddenHorzOCR"/>
            </a:endParaRPr>
          </a:p>
          <a:p>
            <a:r>
              <a:rPr lang="zh-CN" altLang="en-US" sz="4400" b="1" dirty="0" smtClean="0">
                <a:latin typeface="HiddenHorzOCR"/>
              </a:rPr>
              <a:t>詢問</a:t>
            </a:r>
            <a:endParaRPr lang="en-US" altLang="zh-CN" sz="4400" b="1" dirty="0" smtClean="0">
              <a:latin typeface="HiddenHorzOCR"/>
            </a:endParaRPr>
          </a:p>
          <a:p>
            <a:pPr algn="ctr">
              <a:buNone/>
            </a:pPr>
            <a:r>
              <a:rPr lang="zh-CN" altLang="en-US" sz="4400" b="1" dirty="0" smtClean="0">
                <a:solidFill>
                  <a:srgbClr val="FFFF00"/>
                </a:solidFill>
                <a:latin typeface="HiddenHorzOCR"/>
              </a:rPr>
              <a:t>是</a:t>
            </a:r>
            <a:r>
              <a:rPr lang="zh-TW" altLang="en-US" sz="4400" b="1" dirty="0" smtClean="0">
                <a:solidFill>
                  <a:srgbClr val="FFFF00"/>
                </a:solidFill>
                <a:latin typeface="HiddenHorzOCR"/>
              </a:rPr>
              <a:t>全部聖經嗎？</a:t>
            </a:r>
            <a:endParaRPr lang="en-US" altLang="zh-TW" sz="4400" b="1" dirty="0" smtClean="0">
              <a:latin typeface="HiddenHorzOCR"/>
            </a:endParaRPr>
          </a:p>
          <a:p>
            <a:pPr algn="ctr">
              <a:buNone/>
            </a:pPr>
            <a:r>
              <a:rPr lang="zh-CN" altLang="en-US" sz="4400" b="1" dirty="0" smtClean="0">
                <a:latin typeface="HiddenHorzOCR"/>
              </a:rPr>
              <a:t>有</a:t>
            </a:r>
            <a:r>
              <a:rPr lang="zh-CN" altLang="en-US" sz="4400" b="1" dirty="0" smtClean="0">
                <a:solidFill>
                  <a:srgbClr val="FFFF00"/>
                </a:solidFill>
                <a:latin typeface="HiddenHorzOCR"/>
              </a:rPr>
              <a:t>次經</a:t>
            </a:r>
            <a:r>
              <a:rPr lang="zh-CN" altLang="en-US" sz="4400" b="1" dirty="0" smtClean="0">
                <a:latin typeface="HiddenHorzOCR"/>
              </a:rPr>
              <a:t>在內嗎？</a:t>
            </a:r>
            <a:endParaRPr lang="en-US" altLang="zh-TW" sz="4400" b="1" dirty="0" smtClean="0">
              <a:latin typeface="HiddenHorzOCR"/>
            </a:endParaRPr>
          </a:p>
          <a:p>
            <a:pPr>
              <a:buNone/>
            </a:pP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sym typeface="Salesforce Sans"/>
              </a:rPr>
              <a:t>希伯來書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描述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基督</a:t>
            </a:r>
            <a:r>
              <a:rPr lang="zh-TW" altLang="en-US" sz="3200" b="1" i="0" u="none" strike="noStrike" baseline="0" dirty="0" smtClean="0">
                <a:latin typeface="HiddenHorzOCR"/>
              </a:rPr>
              <a:t>的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超越性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超越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舊約的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祭司</a:t>
            </a:r>
            <a:r>
              <a:rPr lang="zh-CN" altLang="en-US" sz="3200" b="1" i="0" u="none" strike="noStrike" baseline="0" dirty="0" smtClean="0">
                <a:latin typeface="HiddenHorzOCR"/>
              </a:rPr>
              <a:t>，因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i="0" u="none" strike="noStrike" baseline="0" dirty="0" smtClean="0">
                <a:latin typeface="HiddenHorzOCR"/>
              </a:rPr>
              <a:t>基督</a:t>
            </a:r>
            <a:r>
              <a:rPr lang="zh-TW" altLang="en-US" sz="3200" b="1" i="0" u="none" strike="noStrike" baseline="0" dirty="0" smtClean="0">
                <a:latin typeface="HiddenHorzOCR"/>
              </a:rPr>
              <a:t>獻</a:t>
            </a:r>
            <a:r>
              <a:rPr lang="zh-TW" altLang="en-US" sz="3200" b="1" i="0" u="none" strike="noStrike" baseline="0" dirty="0">
                <a:latin typeface="HiddenHorzOCR"/>
              </a:rPr>
              <a:t>上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永遠的祭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dirty="0" smtClean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這些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罪過</a:t>
            </a:r>
            <a:r>
              <a:rPr lang="zh-TW" altLang="en-US" sz="3200" b="1" i="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既已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蒙</a:t>
            </a:r>
            <a:r>
              <a:rPr lang="zh-TW" altLang="en-US" sz="3200" b="1" i="0" dirty="0" smtClean="0">
                <a:solidFill>
                  <a:srgbClr val="FFFF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赦免</a:t>
            </a:r>
            <a:endParaRPr lang="en-US" altLang="zh-TW" sz="3200" b="1" dirty="0" smtClean="0">
              <a:solidFill>
                <a:srgbClr val="FFFF00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TW" altLang="en-US" sz="3200" b="1" i="0" dirty="0" smtClean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就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不用再為罪獻祭</a:t>
            </a:r>
            <a:r>
              <a:rPr lang="zh-TW" altLang="en-US" sz="3200" b="1" i="0" dirty="0" smtClean="0">
                <a:solidFill>
                  <a:srgbClr val="FFFF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了</a:t>
            </a:r>
            <a:endParaRPr lang="en-US" altLang="zh-TW" sz="3200" b="1" i="0" dirty="0" smtClean="0">
              <a:solidFill>
                <a:srgbClr val="FFFF00"/>
              </a:solidFill>
              <a:effectLst/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CN" altLang="en-US" sz="3200" b="1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另外，</a:t>
            </a:r>
            <a:r>
              <a:rPr lang="zh-CN" altLang="en-US" sz="3200" b="1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第十一章</a:t>
            </a:r>
            <a:endParaRPr lang="en-US" altLang="zh-CN" sz="3200" b="1" dirty="0" smtClean="0">
              <a:solidFill>
                <a:srgbClr val="FFFF00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勸勉大家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效法古往今來的信心偉人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endParaRPr lang="en-US" altLang="zh-TW" sz="3200" b="1" i="0" dirty="0" smtClean="0">
              <a:solidFill>
                <a:srgbClr val="FFFF00"/>
              </a:solidFill>
              <a:effectLst/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endParaRPr lang="en-US" altLang="zh-TW" sz="3200" b="1" i="0" u="none" strike="noStrike" baseline="0" dirty="0">
              <a:solidFill>
                <a:srgbClr val="FFFF00"/>
              </a:solidFill>
              <a:latin typeface="新細明體" panose="02020500000000000000" pitchFamily="18" charset="-12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B59560D0-0F98-45C7-81F9-C1A242018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02164" y="1507908"/>
            <a:ext cx="4758534" cy="350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627915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雅各書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5446340" y="1828800"/>
            <a:ext cx="5448674" cy="4343400"/>
          </a:xfrm>
        </p:spPr>
        <p:txBody>
          <a:bodyPr rtlCol="0">
            <a:normAutofit lnSpcReduction="10000"/>
          </a:bodyPr>
          <a:lstStyle/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新約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其餘七卷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CN" altLang="en-US" sz="3200" b="1" i="0" u="none" strike="noStrike" baseline="0" dirty="0">
                <a:latin typeface="HiddenHorzOCR"/>
              </a:rPr>
              <a:t>通常被</a:t>
            </a:r>
            <a:r>
              <a:rPr lang="zh-TW" altLang="en-US" sz="3200" b="1" i="0" u="none" strike="noStrike" baseline="0" dirty="0">
                <a:latin typeface="HiddenHorzOCR"/>
              </a:rPr>
              <a:t>稱爲「 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一般書信</a:t>
            </a:r>
            <a:r>
              <a:rPr lang="zh-TW" altLang="en-US" sz="3200" b="1" i="0" u="none" strike="noStrike" baseline="0" dirty="0">
                <a:latin typeface="HiddenHorzOCR"/>
              </a:rPr>
              <a:t>」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雅各處理</a:t>
            </a:r>
            <a:r>
              <a:rPr lang="zh-CN" altLang="en-US" sz="3200" b="1" i="0" u="none" strike="noStrike" baseline="0" dirty="0">
                <a:latin typeface="HiddenHorzOCR"/>
              </a:rPr>
              <a:t>的是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錯誤</a:t>
            </a:r>
            <a:r>
              <a:rPr lang="zh-CN" altLang="en-US" sz="3200" b="1" i="0" u="none" strike="noStrike" baseline="0" dirty="0">
                <a:latin typeface="HiddenHorzOCR"/>
              </a:rPr>
              <a:t>思想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上帝恩典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既然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是白白賜予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所以無需有好行爲</a:t>
            </a:r>
            <a:r>
              <a:rPr lang="zh-CN" altLang="en-US" sz="3200" b="1" dirty="0">
                <a:latin typeface="HiddenHorzOCR"/>
              </a:rPr>
              <a:t>」</a:t>
            </a:r>
            <a:endParaRPr lang="en-US" altLang="zh-CN" sz="3200" b="1" dirty="0">
              <a:latin typeface="HiddenHorzOCR"/>
            </a:endParaRPr>
          </a:p>
          <a:p>
            <a:pPr marL="0" indent="0" algn="l">
              <a:buNone/>
            </a:pPr>
            <a:r>
              <a:rPr lang="zh-CN" altLang="en-US" sz="3200" b="1" i="0" u="none" strike="noStrike" baseline="0" dirty="0">
                <a:latin typeface="HiddenHorzOCR"/>
              </a:rPr>
              <a:t>因此，</a:t>
            </a:r>
            <a:r>
              <a:rPr lang="zh-CN" altLang="en-US" sz="3200" b="1" i="0" u="none" strike="noStrike" baseline="0" dirty="0" smtClean="0">
                <a:latin typeface="HiddenHorzOCR"/>
              </a:rPr>
              <a:t>要</a:t>
            </a:r>
            <a:r>
              <a:rPr lang="zh-TW" altLang="en-US" sz="3200" b="1" i="0" u="none" strike="noStrike" baseline="0" dirty="0" smtClean="0">
                <a:latin typeface="HiddenHorzOCR"/>
              </a:rPr>
              <a:t>與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羅馬書</a:t>
            </a:r>
            <a:r>
              <a:rPr lang="zh-TW" altLang="en-US" sz="3200" b="1" i="0" u="none" strike="noStrike" baseline="0" dirty="0">
                <a:latin typeface="HiddenHorzOCR"/>
              </a:rPr>
              <a:t>的信息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CN" altLang="en-US" sz="3200" b="1" dirty="0">
                <a:latin typeface="HiddenHorzOCR"/>
              </a:rPr>
              <a:t>作出</a:t>
            </a:r>
            <a:r>
              <a:rPr lang="zh-CN" altLang="en-US" sz="3200" b="1" dirty="0">
                <a:solidFill>
                  <a:srgbClr val="FFFF00"/>
                </a:solidFill>
                <a:latin typeface="HiddenHorzOCR"/>
              </a:rPr>
              <a:t>適宜的調和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69DCE22C-AE6A-40B6-91BE-BF8D840A3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77888" y="1524000"/>
            <a:ext cx="3520380" cy="425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46207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彼得前書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描述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基督徒的特權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是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上帝產業的承繼者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鼓勵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受苦中</a:t>
            </a:r>
            <a:r>
              <a:rPr lang="zh-TW" altLang="en-US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的基督徒</a:t>
            </a:r>
            <a:endParaRPr lang="en-US" altLang="zh-TW" sz="3200" b="1" i="0" u="none" strike="noStrike" baseline="0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在生活中要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毫無玷污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受苦是爲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忠於基督受苦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不要因爲</a:t>
            </a:r>
            <a:r>
              <a:rPr lang="zh-CN" altLang="en-US" sz="3200" b="1" dirty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犯罪而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受苦</a:t>
            </a:r>
            <a:endParaRPr lang="zh-TW" altLang="en-US" sz="3200" b="1" dirty="0">
              <a:solidFill>
                <a:srgbClr val="FFFF00"/>
              </a:solidFill>
              <a:latin typeface="新細明體" panose="02020500000000000000" pitchFamily="18" charset="-120"/>
              <a:ea typeface="新細明體" panose="02020500000000000000" pitchFamily="18" charset="-120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E10C999D-EBE2-4A75-8B5E-862147F5E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90356" y="1524000"/>
            <a:ext cx="5294614" cy="413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649175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彼得後書 </a:t>
            </a:r>
            <a:r>
              <a:rPr lang="en-US" altLang="zh-CN" sz="5400" b="1" dirty="0">
                <a:latin typeface="Times New Roman" pitchFamily="18" charset="0"/>
                <a:cs typeface="Times New Roman" pitchFamily="18" charset="0"/>
                <a:sym typeface="Salesforce Sans"/>
              </a:rPr>
              <a:t>&amp;</a:t>
            </a:r>
            <a:r>
              <a:rPr lang="en-US" altLang="zh-CN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 </a:t>
            </a:r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猶大書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警告</a:t>
            </a:r>
            <a:r>
              <a:rPr lang="zh-CN" altLang="en-US" sz="3200" b="1" i="0" u="none" strike="noStrike" baseline="0" dirty="0">
                <a:latin typeface="HiddenHorzOCR"/>
              </a:rPr>
              <a:t>讀</a:t>
            </a:r>
            <a:r>
              <a:rPr lang="zh-TW" altLang="en-US" sz="3200" b="1" i="0" u="none" strike="noStrike" baseline="0" dirty="0">
                <a:latin typeface="HiddenHorzOCR"/>
              </a:rPr>
              <a:t>者要小心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滲透進教會的假教師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他們的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異端邪說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等著他們的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可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怕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命運</a:t>
            </a:r>
            <a:r>
              <a:rPr lang="en-US" altLang="zh-TW" sz="3200" b="1" i="0" u="none" strike="noStrike" baseline="0" dirty="0">
                <a:solidFill>
                  <a:srgbClr val="FFFF00"/>
                </a:solidFill>
                <a:latin typeface="HiddenHorzOCR"/>
              </a:rPr>
              <a:t> </a:t>
            </a:r>
            <a:endParaRPr lang="en-US" altLang="zh-TW" sz="3200" b="1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猶大書</a:t>
            </a:r>
            <a:r>
              <a:rPr lang="zh-TW" altLang="en-US" sz="3200" b="1" i="0" u="none" strike="noStrike" baseline="0" dirty="0">
                <a:latin typeface="HiddenHorzOCR"/>
              </a:rPr>
              <a:t>包括同樣的警告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似乎是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彼得後書的回響</a:t>
            </a:r>
            <a:endParaRPr lang="zh-TW" altLang="en-US" sz="3200" b="1" dirty="0">
              <a:solidFill>
                <a:srgbClr val="FFFF00"/>
              </a:solidFill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47144E30-B773-48FE-B24D-A3663875F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78387" y="1529950"/>
            <a:ext cx="5016623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14250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約翰壹貳叁書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1379504" y="1828800"/>
            <a:ext cx="9515510" cy="4343400"/>
          </a:xfrm>
        </p:spPr>
        <p:txBody>
          <a:bodyPr rtlCol="0">
            <a:normAutofit lnSpcReduction="10000"/>
          </a:bodyPr>
          <a:lstStyle/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約翰壹書</a:t>
            </a:r>
            <a:r>
              <a:rPr lang="zh-TW" altLang="en-US" sz="3200" b="1" dirty="0" smtClean="0">
                <a:latin typeface="HiddenHorzOCR"/>
              </a:rPr>
              <a:t>指出要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敵擋假教師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並在生活中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活出神的愛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約翰貳書</a:t>
            </a:r>
            <a:r>
              <a:rPr lang="zh-TW" altLang="en-US" sz="3200" b="1" dirty="0" smtClean="0">
                <a:latin typeface="HiddenHorzOCR"/>
              </a:rPr>
              <a:t>警戒大家</a:t>
            </a:r>
            <a:endParaRPr lang="en-US" altLang="zh-TW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提防假教師</a:t>
            </a:r>
            <a:r>
              <a:rPr lang="zh-TW" altLang="en-US" sz="3200" b="1" dirty="0" smtClean="0">
                <a:latin typeface="HiddenHorzOCR"/>
              </a:rPr>
              <a:t>並要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行善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約翰叁書</a:t>
            </a:r>
            <a:r>
              <a:rPr lang="zh-TW" altLang="en-US" sz="3200" b="1" dirty="0" smtClean="0">
                <a:latin typeface="HiddenHorzOCR"/>
              </a:rPr>
              <a:t>是向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該猶</a:t>
            </a:r>
            <a:r>
              <a:rPr lang="zh-TW" altLang="en-US" sz="3200" b="1" dirty="0" smtClean="0">
                <a:latin typeface="HiddenHorzOCR"/>
              </a:rPr>
              <a:t>舉薦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低米丟</a:t>
            </a:r>
            <a:endParaRPr lang="zh-TW" altLang="en-US" sz="3200" b="1" dirty="0">
              <a:solidFill>
                <a:srgbClr val="FFFF00"/>
              </a:solidFill>
              <a:latin typeface="新細明體" panose="02020500000000000000" pitchFamily="18" charset="-120"/>
              <a:ea typeface="新細明體" panose="02020500000000000000" pitchFamily="18" charset="-120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04AA6472-DF53-4024-89B0-E3F9143E3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86335" y="1524000"/>
            <a:ext cx="3306413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80947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啟示錄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5808660" y="1828800"/>
            <a:ext cx="5715040" cy="4343400"/>
          </a:xfrm>
        </p:spPr>
        <p:txBody>
          <a:bodyPr rtlCol="0">
            <a:normAutofit lnSpcReduction="10000"/>
          </a:bodyPr>
          <a:lstStyle/>
          <a:p>
            <a:pPr marL="0" indent="0" algn="l">
              <a:buNone/>
            </a:pPr>
            <a:r>
              <a:rPr lang="zh-CN" altLang="en-US" sz="3200" b="1" i="0" u="none" strike="noStrike" baseline="0" dirty="0" smtClean="0">
                <a:latin typeface="HiddenHorzOCR"/>
              </a:rPr>
              <a:t>記載</a:t>
            </a:r>
            <a:r>
              <a:rPr lang="zh-TW" altLang="en-US" sz="3200" b="1" i="0" u="none" strike="noStrike" baseline="0" dirty="0" smtClean="0">
                <a:latin typeface="HiddenHorzOCR"/>
              </a:rPr>
              <a:t>上帝</a:t>
            </a:r>
            <a:r>
              <a:rPr lang="zh-TW" altLang="en-US" sz="3200" b="1" i="0" u="none" strike="noStrike" baseline="0" dirty="0">
                <a:latin typeface="HiddenHorzOCR"/>
              </a:rPr>
              <a:t>賜給約翰的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啓示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CN" altLang="en-US" sz="3200" b="1" i="0" u="none" strike="noStrike" baseline="0" dirty="0" smtClean="0">
                <a:latin typeface="HiddenHorzOCR"/>
              </a:rPr>
              <a:t>以及寫</a:t>
            </a:r>
            <a:r>
              <a:rPr lang="zh-TW" altLang="en-US" sz="3200" b="1" i="0" u="none" strike="noStrike" baseline="0" dirty="0" smtClean="0">
                <a:latin typeface="HiddenHorzOCR"/>
              </a:rPr>
              <a:t>給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小亞細亞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各教會</a:t>
            </a:r>
            <a:r>
              <a:rPr lang="zh-TW" altLang="en-US" sz="3200" b="1" i="0" u="none" strike="noStrike" baseline="0" dirty="0">
                <a:latin typeface="HiddenHorzOCR"/>
              </a:rPr>
              <a:t>的</a:t>
            </a:r>
            <a:r>
              <a:rPr lang="zh-TW" altLang="en-US" sz="3200" b="1" i="0" u="none" strike="noStrike" baseline="0" dirty="0" smtClean="0">
                <a:latin typeface="HiddenHorzOCR"/>
              </a:rPr>
              <a:t>信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先知</a:t>
            </a:r>
            <a:r>
              <a:rPr lang="zh-CN" altLang="en-US" sz="3200" b="1" dirty="0" smtClean="0">
                <a:latin typeface="HiddenHorzOCR"/>
              </a:rPr>
              <a:t>在異象中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瞥見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教會在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激烈的爭戰</a:t>
            </a:r>
            <a:r>
              <a:rPr lang="zh-TW" altLang="en-US" sz="3200" b="1" dirty="0" smtClean="0">
                <a:latin typeface="HiddenHorzOCR"/>
              </a:rPr>
              <a:t>之後</a:t>
            </a:r>
            <a:endParaRPr lang="en-US" altLang="zh-TW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靠著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基督</a:t>
            </a:r>
            <a:r>
              <a:rPr lang="zh-TW" altLang="en-US" sz="3200" b="1" dirty="0" smtClean="0">
                <a:latin typeface="HiddenHorzOCR"/>
              </a:rPr>
              <a:t>取得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最後勝利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進入「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新天新地</a:t>
            </a:r>
            <a:r>
              <a:rPr lang="zh-TW" altLang="en-US" sz="3200" b="1" dirty="0" smtClean="0">
                <a:latin typeface="HiddenHorzOCR"/>
              </a:rPr>
              <a:t>」</a:t>
            </a:r>
            <a:endParaRPr lang="en-US" altLang="zh-TW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並且摧毀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教會的敵人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撒但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C063D1B3-6D38-4B1F-A183-F38B465B4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3811" y="1550234"/>
            <a:ext cx="4364317" cy="437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04651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啟示錄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聖經中，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最生動的章</a:t>
            </a:r>
            <a:r>
              <a:rPr lang="zh-TW" altLang="en-US" sz="3200" b="1" i="0" u="none" strike="noStrike" baseline="0" dirty="0">
                <a:latin typeface="HiddenHorzOCR"/>
              </a:rPr>
              <a:t>節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往往來自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啓示錄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尤其是有關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撒但被捆綁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CN" altLang="en-US" sz="3200" b="1" i="0" u="none" strike="noStrike" baseline="0" dirty="0">
                <a:latin typeface="HiddenHorzOCR"/>
              </a:rPr>
              <a:t>我們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與基督作王統治一千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年</a:t>
            </a:r>
            <a:endParaRPr lang="en-US" altLang="zh-CN" sz="3200" b="1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CN" altLang="en-US" sz="3200" b="1" dirty="0">
                <a:latin typeface="HiddenHorzOCR"/>
              </a:rPr>
              <a:t>那是何等令人嚮往的榮耀境地</a:t>
            </a:r>
            <a:endParaRPr lang="en-US" altLang="zh-CN" sz="3200" b="1" dirty="0">
              <a:latin typeface="HiddenHorzOCR"/>
            </a:endParaRPr>
          </a:p>
          <a:p>
            <a:pPr marL="0" indent="0" algn="l">
              <a:buNone/>
            </a:pPr>
            <a:r>
              <a:rPr lang="zh-CN" altLang="en-US" sz="3200" b="1" dirty="0">
                <a:latin typeface="HiddenHorzOCR"/>
              </a:rPr>
              <a:t>使徒約翰驚歎說「</a:t>
            </a:r>
            <a:r>
              <a:rPr lang="zh-CN" altLang="en-US" sz="3200" b="1" dirty="0">
                <a:solidFill>
                  <a:srgbClr val="FFFF00"/>
                </a:solidFill>
                <a:latin typeface="HiddenHorzOCR"/>
              </a:rPr>
              <a:t>阿們！</a:t>
            </a:r>
            <a:r>
              <a:rPr lang="zh-CN" altLang="en-US" sz="3200" b="1" dirty="0">
                <a:latin typeface="HiddenHorzOCR"/>
              </a:rPr>
              <a:t>」</a:t>
            </a:r>
            <a:endParaRPr lang="en-US" altLang="zh-CN" sz="3200" b="1" dirty="0">
              <a:latin typeface="HiddenHorzOCR"/>
            </a:endParaRPr>
          </a:p>
          <a:p>
            <a:pPr marL="0" indent="0" algn="l">
              <a:buNone/>
            </a:pPr>
            <a:r>
              <a:rPr lang="zh-CN" altLang="en-US" sz="3200" b="1" dirty="0">
                <a:latin typeface="HiddenHorzOCR"/>
              </a:rPr>
              <a:t>「</a:t>
            </a:r>
            <a:r>
              <a:rPr lang="zh-CN" altLang="en-US" sz="3200" b="1" dirty="0">
                <a:solidFill>
                  <a:srgbClr val="FFFF00"/>
                </a:solidFill>
                <a:latin typeface="HiddenHorzOCR"/>
              </a:rPr>
              <a:t>主耶穌，我願你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來！</a:t>
            </a:r>
            <a:r>
              <a:rPr lang="zh-CN" altLang="en-US" sz="3200" b="1" dirty="0" smtClean="0">
                <a:latin typeface="HiddenHorzOCR"/>
              </a:rPr>
              <a:t>」</a:t>
            </a:r>
            <a:endParaRPr lang="en-US" altLang="zh-TW" sz="3200" b="1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ABB90B2B-00B8-48C6-A43D-ACA1833B6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42484" y="1503918"/>
            <a:ext cx="4140729" cy="434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7891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基督教的聖經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marL="0" indent="0" algn="l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第二「約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」</a:t>
            </a:r>
            <a:r>
              <a:rPr lang="en-US" altLang="zh-CN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- </a:t>
            </a:r>
            <a:r>
              <a:rPr lang="zh-CN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新約</a:t>
            </a:r>
            <a:r>
              <a:rPr lang="zh-TW" altLang="en-US" sz="3200" b="1" i="0" u="none" strike="noStrike" baseline="0" dirty="0" smtClean="0">
                <a:latin typeface="HiddenHorzOCR"/>
              </a:rPr>
              <a:t>在教</a:t>
            </a:r>
            <a:r>
              <a:rPr lang="zh-TW" altLang="en-US" sz="3200" b="1" i="0" u="none" strike="noStrike" baseline="0" dirty="0">
                <a:latin typeface="HiddenHorzOCR"/>
              </a:rPr>
              <a:t>會中形成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與舊約</a:t>
            </a:r>
            <a:r>
              <a:rPr lang="zh-TW" altLang="en-US" sz="3200" b="1" i="0" u="none" strike="noStrike" baseline="0" dirty="0">
                <a:latin typeface="HiddenHorzOCR"/>
              </a:rPr>
              <a:t>並肩而立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最早的作品是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保羅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書信</a:t>
            </a:r>
            <a:r>
              <a:rPr lang="zh-CN" altLang="en-US" sz="3200" b="1" i="0" u="none" strike="noStrike" baseline="0" dirty="0" smtClean="0">
                <a:latin typeface="HiddenHorzOCR"/>
              </a:rPr>
              <a:t>，然而</a:t>
            </a:r>
            <a:endParaRPr lang="en-US" altLang="zh-TW" sz="3200" b="1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從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羅馬教會禮拜</a:t>
            </a:r>
            <a:r>
              <a:rPr lang="zh-TW" altLang="en-US" sz="3200" b="1" i="0" u="none" strike="noStrike" baseline="0" dirty="0">
                <a:latin typeface="HiddenHorzOCR"/>
              </a:rPr>
              <a:t>時使用的情形來看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福音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書</a:t>
            </a:r>
            <a:r>
              <a:rPr lang="zh-TW" altLang="en-US" sz="3200" b="1" i="0" u="none" strike="noStrike" baseline="0" dirty="0">
                <a:latin typeface="HiddenHorzOCR"/>
              </a:rPr>
              <a:t>是頭一批被附加在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舊約</a:t>
            </a:r>
            <a:r>
              <a:rPr lang="zh-TW" altLang="en-US" sz="3200" b="1" i="0" u="none" strike="noStrike" baseline="0" dirty="0">
                <a:latin typeface="HiddenHorzOCR"/>
              </a:rPr>
              <a:t>之後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作爲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增補的聖經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時間大約是在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第二世紀中期</a:t>
            </a:r>
            <a:endParaRPr lang="zh-TW" altLang="en-US" sz="3200" b="1" dirty="0">
              <a:solidFill>
                <a:srgbClr val="FFFF00"/>
              </a:solidFill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8F13C5AA-461A-44E5-9F85-54A285A96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822604" y="1533938"/>
            <a:ext cx="3072407" cy="428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608083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基督教的聖經</a:t>
            </a:r>
            <a:endParaRPr lang="zh-TW" altLang="en-US" sz="5400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6022404" y="1828800"/>
            <a:ext cx="4872610" cy="4343400"/>
          </a:xfrm>
        </p:spPr>
        <p:txBody>
          <a:bodyPr rtlCol="0">
            <a:normAutofit lnSpcReduction="10000"/>
          </a:bodyPr>
          <a:lstStyle/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到了公元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第四世紀</a:t>
            </a:r>
            <a:r>
              <a:rPr lang="zh-TW" altLang="en-US" sz="3200" b="1" i="0" u="none" strike="noStrike" baseline="0" dirty="0">
                <a:latin typeface="HiddenHorzOCR"/>
              </a:rPr>
              <a:t>時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大家對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有爭議的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書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卷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漸漸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有了共識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基督教聖經的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新約正典</a:t>
            </a:r>
            <a:endParaRPr lang="en-US" altLang="zh-TW" sz="3200" b="1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當時已經獲得</a:t>
            </a:r>
            <a:r>
              <a:rPr lang="zh-CN" altLang="en-US" sz="3200" b="1" dirty="0">
                <a:latin typeface="HiddenHorzOCR"/>
              </a:rPr>
              <a:t>普遍</a:t>
            </a:r>
            <a:r>
              <a:rPr lang="zh-TW" altLang="en-US" sz="3200" b="1" i="0" u="none" strike="noStrike" baseline="0" dirty="0">
                <a:latin typeface="HiddenHorzOCR"/>
              </a:rPr>
              <a:t>的接納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正典名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單</a:t>
            </a:r>
            <a:r>
              <a:rPr lang="zh-TW" altLang="en-US" sz="3200" b="1" i="0" u="none" strike="noStrike" baseline="0" dirty="0">
                <a:latin typeface="HiddenHorzOCR"/>
              </a:rPr>
              <a:t>第一次出現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CN" altLang="en-US" sz="3200" b="1" i="0" u="none" strike="noStrike" baseline="0" dirty="0">
                <a:latin typeface="HiddenHorzOCR"/>
              </a:rPr>
              <a:t>大約</a:t>
            </a:r>
            <a:r>
              <a:rPr lang="zh-TW" altLang="en-US" sz="3200" b="1" i="0" u="none" strike="noStrike" baseline="0" dirty="0">
                <a:latin typeface="HiddenHorzOCR"/>
              </a:rPr>
              <a:t>是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公元三六七年</a:t>
            </a:r>
            <a:endParaRPr lang="zh-TW" altLang="en-US" sz="3200" b="1" dirty="0">
              <a:solidFill>
                <a:srgbClr val="FFFF00"/>
              </a:solidFill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8B95B957-371F-416A-B816-204855A30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09837" y="1524000"/>
            <a:ext cx="5112568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2506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 smtClean="0">
                <a:latin typeface="Salesforce Sans"/>
                <a:ea typeface="細明體" panose="02020509000000000000" pitchFamily="49" charset="-120"/>
                <a:sym typeface="Salesforce Sans"/>
              </a:rPr>
              <a:t>抄寫的聖經印刷成</a:t>
            </a:r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書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4870276" y="1828800"/>
            <a:ext cx="6439110" cy="4343400"/>
          </a:xfrm>
        </p:spPr>
        <p:txBody>
          <a:bodyPr rtlCol="0">
            <a:normAutofit/>
          </a:bodyPr>
          <a:lstStyle/>
          <a:p>
            <a:pPr marL="0" indent="0" algn="l">
              <a:buNone/>
            </a:pPr>
            <a:r>
              <a:rPr lang="zh-CN" altLang="en-US" sz="3200" b="1" i="0" u="none" strike="noStrike" baseline="0" dirty="0" smtClean="0">
                <a:latin typeface="HiddenHorzOCR"/>
              </a:rPr>
              <a:t>世界上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書籍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印刷史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i="0" u="none" strike="noStrike" baseline="0" dirty="0" smtClean="0">
                <a:latin typeface="HiddenHorzOCR"/>
              </a:rPr>
              <a:t>其實</a:t>
            </a:r>
            <a:r>
              <a:rPr lang="zh-TW" altLang="en-US" sz="3200" b="1" i="0" u="none" strike="noStrike" baseline="0" dirty="0" smtClean="0">
                <a:latin typeface="HiddenHorzOCR"/>
              </a:rPr>
              <a:t>乃是從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印刷</a:t>
            </a:r>
            <a:r>
              <a:rPr lang="zh-TW" altLang="en-US" sz="5400" b="1" dirty="0" smtClean="0">
                <a:solidFill>
                  <a:srgbClr val="FFFF00"/>
                </a:solidFill>
                <a:latin typeface="HiddenHorzOCR"/>
              </a:rPr>
              <a:t>聖經</a:t>
            </a:r>
            <a:r>
              <a:rPr lang="zh-TW" altLang="en-US" sz="3200" b="1" i="0" u="none" strike="noStrike" baseline="0" dirty="0">
                <a:latin typeface="HiddenHorzOCR"/>
              </a:rPr>
              <a:t>開始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就像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希伯來聖經</a:t>
            </a:r>
            <a:r>
              <a:rPr lang="zh-TW" altLang="en-US" sz="3200" b="1" i="0" u="none" strike="noStrike" baseline="0" dirty="0">
                <a:latin typeface="HiddenHorzOCR"/>
              </a:rPr>
              <a:t>譯爲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希臘文</a:t>
            </a:r>
            <a:r>
              <a:rPr lang="zh-TW" altLang="en-US" sz="3200" b="1" i="0" u="none" strike="noStrike" baseline="0" dirty="0">
                <a:latin typeface="HiddenHorzOCR"/>
              </a:rPr>
              <a:t>一樣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活字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印刷</a:t>
            </a:r>
            <a:r>
              <a:rPr lang="zh-CN" altLang="en-US" sz="3200" b="1" i="0" u="none" strike="noStrike" baseline="0" dirty="0" smtClean="0">
                <a:latin typeface="HiddenHorzOCR"/>
              </a:rPr>
              <a:t>是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聖經</a:t>
            </a:r>
            <a:r>
              <a:rPr lang="zh-TW" altLang="en-US" sz="3200" b="1" i="0" u="none" strike="noStrike" baseline="0" dirty="0" smtClean="0">
                <a:latin typeface="HiddenHorzOCR"/>
              </a:rPr>
              <a:t>的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重大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轉捩點</a:t>
            </a:r>
            <a:endParaRPr lang="en-US" altLang="zh-TW" sz="3200" b="1" i="0" u="none" strike="noStrike" baseline="0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是</a:t>
            </a:r>
            <a:r>
              <a:rPr lang="zh-CN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德國約翰尼斯谷騰堡</a:t>
            </a:r>
            <a:endParaRPr lang="en-US" altLang="zh-CN" sz="3200" b="1" dirty="0" smtClean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約</a:t>
            </a:r>
            <a:r>
              <a:rPr lang="en-US" altLang="zh-TW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1440</a:t>
            </a: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年</a:t>
            </a:r>
            <a:r>
              <a:rPr lang="zh-TW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發明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活字印刷術</a:t>
            </a:r>
            <a:r>
              <a:rPr lang="zh-TW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的</a:t>
            </a:r>
            <a:r>
              <a:rPr lang="zh-CN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印刷機</a:t>
            </a:r>
            <a:endParaRPr lang="en-US" altLang="zh-CN" sz="3200" b="1" dirty="0" smtClean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3200" b="1" dirty="0" smtClean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en-US" altLang="zh-TW" sz="3200" b="1" i="0" u="none" strike="noStrike" baseline="0" dirty="0" smtClean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endParaRPr lang="zh-TW" altLang="en-US" sz="3200" b="1" dirty="0">
              <a:solidFill>
                <a:srgbClr val="FFFF00"/>
              </a:solidFill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90CE904D-F23E-45AA-88F6-9D448D398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3811" y="1524000"/>
            <a:ext cx="3168352" cy="422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10304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563553D-3169-4102-A5E9-D47AD348ED0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5400" b="1" dirty="0"/>
              <a:t>一神信仰，不一樣的聖經</a:t>
            </a:r>
            <a:endParaRPr lang="en-US" sz="5400" b="1" dirty="0"/>
          </a:p>
        </p:txBody>
      </p:sp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xmlns="" id="{7BC709FD-27E0-486B-B82B-D7E9AFD269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550692827"/>
              </p:ext>
            </p:extLst>
          </p:nvPr>
        </p:nvGraphicFramePr>
        <p:xfrm>
          <a:off x="1293811" y="1828800"/>
          <a:ext cx="9801260" cy="4142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252">
                  <a:extLst>
                    <a:ext uri="{9D8B030D-6E8A-4147-A177-3AD203B41FA5}">
                      <a16:colId xmlns:a16="http://schemas.microsoft.com/office/drawing/2014/main" xmlns="" val="2444139865"/>
                    </a:ext>
                  </a:extLst>
                </a:gridCol>
                <a:gridCol w="1960252">
                  <a:extLst>
                    <a:ext uri="{9D8B030D-6E8A-4147-A177-3AD203B41FA5}">
                      <a16:colId xmlns:a16="http://schemas.microsoft.com/office/drawing/2014/main" xmlns="" val="1551496256"/>
                    </a:ext>
                  </a:extLst>
                </a:gridCol>
                <a:gridCol w="1960252">
                  <a:extLst>
                    <a:ext uri="{9D8B030D-6E8A-4147-A177-3AD203B41FA5}">
                      <a16:colId xmlns:a16="http://schemas.microsoft.com/office/drawing/2014/main" xmlns="" val="1120565428"/>
                    </a:ext>
                  </a:extLst>
                </a:gridCol>
                <a:gridCol w="1960252">
                  <a:extLst>
                    <a:ext uri="{9D8B030D-6E8A-4147-A177-3AD203B41FA5}">
                      <a16:colId xmlns:a16="http://schemas.microsoft.com/office/drawing/2014/main" xmlns="" val="2974217793"/>
                    </a:ext>
                  </a:extLst>
                </a:gridCol>
                <a:gridCol w="1960252">
                  <a:extLst>
                    <a:ext uri="{9D8B030D-6E8A-4147-A177-3AD203B41FA5}">
                      <a16:colId xmlns:a16="http://schemas.microsoft.com/office/drawing/2014/main" xmlns="" val="4168416007"/>
                    </a:ext>
                  </a:extLst>
                </a:gridCol>
              </a:tblGrid>
              <a:tr h="102513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信仰團體</a:t>
                      </a:r>
                      <a:endParaRPr lang="en-US" sz="3200" b="1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聖經名稱</a:t>
                      </a:r>
                      <a:endParaRPr lang="en-US" sz="3200" b="1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舊約</a:t>
                      </a:r>
                      <a:endParaRPr lang="en-US" sz="3200" b="1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新約</a:t>
                      </a:r>
                      <a:endParaRPr lang="en-US" sz="3200" b="1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次經</a:t>
                      </a:r>
                      <a:endParaRPr lang="en-US" sz="3200" b="1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73297928"/>
                  </a:ext>
                </a:extLst>
              </a:tr>
              <a:tr h="102513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猶太教</a:t>
                      </a:r>
                      <a:endParaRPr lang="en-US" sz="3200" b="1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塔納赫</a:t>
                      </a:r>
                      <a:endParaRPr 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5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有</a:t>
                      </a:r>
                      <a:endParaRPr lang="en-US" sz="5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5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無</a:t>
                      </a:r>
                      <a:endParaRPr lang="en-US" sz="5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5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無</a:t>
                      </a:r>
                      <a:endParaRPr lang="en-US" sz="5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3706801"/>
                  </a:ext>
                </a:extLst>
              </a:tr>
              <a:tr h="102513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天主教</a:t>
                      </a:r>
                      <a:endParaRPr lang="en-US" sz="3200" b="1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拉丁文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武加大譯本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5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有</a:t>
                      </a:r>
                      <a:endParaRPr lang="en-US" sz="5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5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有</a:t>
                      </a:r>
                      <a:endParaRPr lang="en-US" sz="5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5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有</a:t>
                      </a:r>
                      <a:endParaRPr lang="en-US" sz="5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39462567"/>
                  </a:ext>
                </a:extLst>
              </a:tr>
              <a:tr h="102513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基督教</a:t>
                      </a:r>
                      <a:endParaRPr lang="en-US" sz="3200" b="1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新</a:t>
                      </a:r>
                      <a:r>
                        <a:rPr lang="zh-CN" altLang="en-US" sz="3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舊約</a:t>
                      </a:r>
                      <a:endParaRPr lang="en-US" altLang="zh-CN" sz="3200" b="1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zh-CN" altLang="en-US" sz="3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聖經</a:t>
                      </a:r>
                      <a:endParaRPr lang="en-US" sz="3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5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有</a:t>
                      </a:r>
                      <a:endParaRPr lang="en-US" sz="5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5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有</a:t>
                      </a:r>
                      <a:endParaRPr lang="en-US" sz="5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5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無</a:t>
                      </a:r>
                      <a:endParaRPr lang="en-US" sz="5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81910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077121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1F49AC9-C18D-487C-A052-6EA29625021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5400" b="1" dirty="0" smtClean="0">
                <a:latin typeface="Salesforce Sans"/>
                <a:sym typeface="Salesforce Sans"/>
              </a:rPr>
              <a:t>抄寫的聖經印刷成書</a:t>
            </a:r>
            <a:endParaRPr lang="en-US" sz="5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013C4E01-7D08-453E-A3BE-233499379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3200" b="1" i="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其實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印刷術</a:t>
            </a:r>
            <a:endParaRPr lang="en-US" altLang="zh-TW" sz="3200" b="1" i="0" dirty="0">
              <a:solidFill>
                <a:srgbClr val="FFFF00"/>
              </a:solidFill>
              <a:effectLst/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TW" altLang="en-US" sz="3200" b="1" i="0" dirty="0">
                <a:solidFill>
                  <a:srgbClr val="FFFF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最早出現在中國</a:t>
            </a:r>
            <a:r>
              <a:rPr lang="zh-CN" altLang="en-US" sz="3200" b="1" i="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（</a:t>
            </a:r>
            <a:r>
              <a:rPr lang="zh-CN" altLang="en-US" sz="3200" b="1" i="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約</a:t>
            </a:r>
            <a:r>
              <a:rPr lang="en-US" altLang="zh-CN" sz="3200" b="1" i="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1045</a:t>
            </a:r>
            <a:r>
              <a:rPr lang="zh-CN" altLang="en-US" sz="3200" b="1" i="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年</a:t>
            </a:r>
            <a:r>
              <a:rPr lang="zh-CN" altLang="en-US" sz="3200" b="1" i="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）</a:t>
            </a:r>
            <a:endParaRPr lang="en-US" altLang="zh-CN" sz="3200" b="1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TW" altLang="en-US" sz="3200" b="1" i="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是</a:t>
            </a:r>
            <a:r>
              <a:rPr lang="zh-CN" altLang="en-US" sz="3200" b="1" i="0" dirty="0">
                <a:solidFill>
                  <a:srgbClr val="FFFF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雕版</a:t>
            </a:r>
            <a:r>
              <a:rPr lang="zh-TW" altLang="en-US" sz="3200" b="1" i="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印刷術</a:t>
            </a:r>
            <a:endParaRPr lang="en-US" altLang="zh-TW" sz="3200" b="1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TW" altLang="en-US" sz="3200" b="1" i="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並且也傳入了</a:t>
            </a:r>
            <a:r>
              <a:rPr lang="zh-CN" altLang="en-US" sz="3200" b="1" i="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西方</a:t>
            </a:r>
            <a:endParaRPr lang="en-US" altLang="zh-CN" sz="3200" b="1" i="0" dirty="0">
              <a:effectLst/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TW" altLang="en-US" sz="3200" b="1" i="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這樣印刷的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缺陷</a:t>
            </a:r>
            <a:r>
              <a:rPr lang="zh-CN" altLang="en-US" sz="3200" b="1" i="0" dirty="0">
                <a:solidFill>
                  <a:srgbClr val="FFFF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很大</a:t>
            </a:r>
            <a:endParaRPr lang="en-US" altLang="zh-TW" sz="3200" b="1" i="0" dirty="0">
              <a:solidFill>
                <a:srgbClr val="FFFF00"/>
              </a:solidFill>
              <a:effectLst/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TW" altLang="en-US" sz="3200" b="1" i="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就是每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印刷一本</a:t>
            </a:r>
            <a:r>
              <a:rPr lang="zh-CN" altLang="en-US" sz="3200" b="1" i="0" dirty="0">
                <a:solidFill>
                  <a:srgbClr val="FFFF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新書</a:t>
            </a:r>
            <a:r>
              <a:rPr lang="zh-TW" altLang="en-US" sz="3200" b="1" i="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就需要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重新刻制一套印</a:t>
            </a:r>
            <a:r>
              <a:rPr lang="zh-CN" altLang="en-US" sz="3200" b="1" i="0" dirty="0">
                <a:solidFill>
                  <a:srgbClr val="FFFF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版</a:t>
            </a:r>
            <a:endParaRPr lang="en-US" altLang="zh-CN" sz="3200" b="1" i="0" dirty="0">
              <a:solidFill>
                <a:srgbClr val="FFFF00"/>
              </a:solidFill>
              <a:effectLst/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TW" altLang="en-US" sz="3200" b="1" i="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非常麻煩而且不切實際</a:t>
            </a:r>
            <a:endParaRPr lang="en-US" sz="32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AF46F2D0-D117-45FE-A866-CF0171C33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20439" y="1534413"/>
            <a:ext cx="4142490" cy="30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786010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3D0CF8B-BA86-42D6-9DC3-473A2119D50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5400" b="1" dirty="0" smtClean="0">
                <a:latin typeface="Salesforce Sans"/>
                <a:sym typeface="Salesforce Sans"/>
              </a:rPr>
              <a:t>抄寫的聖經印刷成書</a:t>
            </a:r>
            <a:endParaRPr lang="en-US" sz="5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48128F93-6B41-4B00-A00C-A5B1C1187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3200" b="1" i="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雕版印書必須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一頁一版</a:t>
            </a:r>
            <a:endParaRPr lang="en-US" altLang="zh-TW" sz="3200" b="1" i="0" dirty="0">
              <a:solidFill>
                <a:srgbClr val="FFFF00"/>
              </a:solidFill>
              <a:effectLst/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TW" altLang="en-US" sz="3200" b="1" i="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有了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錯字</a:t>
            </a:r>
            <a:r>
              <a:rPr lang="zh-TW" altLang="en-US" sz="3200" b="1" i="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難以更正</a:t>
            </a:r>
            <a:endParaRPr lang="en-US" altLang="zh-TW" sz="3200" b="1" i="0" dirty="0">
              <a:effectLst/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TW" altLang="en-US" sz="3200" b="1" i="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如果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刻</a:t>
            </a:r>
            <a:r>
              <a:rPr lang="zh-TW" altLang="en-US" sz="3200" b="1" i="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一部大書</a:t>
            </a:r>
            <a:endParaRPr lang="en-US" altLang="zh-TW" sz="3200" b="1" i="0" dirty="0">
              <a:effectLst/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TW" altLang="en-US" sz="3200" b="1" i="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要花費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很多時間和木材</a:t>
            </a:r>
            <a:endParaRPr lang="en-US" altLang="zh-TW" sz="3200" b="1" i="0" dirty="0">
              <a:solidFill>
                <a:srgbClr val="FFFF00"/>
              </a:solidFill>
              <a:effectLst/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TW" altLang="en-US" sz="3200" b="1" i="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不僅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費用浩大</a:t>
            </a:r>
            <a:r>
              <a:rPr lang="zh-TW" altLang="en-US" sz="3200" b="1" i="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，而且</a:t>
            </a:r>
            <a:endParaRPr lang="en-US" altLang="zh-TW" sz="3200" b="1" i="0" dirty="0">
              <a:effectLst/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TW" altLang="en-US" sz="3200" b="1" i="0" dirty="0">
                <a:solidFill>
                  <a:srgbClr val="FFFF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儲存版片</a:t>
            </a:r>
            <a:r>
              <a:rPr lang="zh-TW" altLang="en-US" sz="3200" b="1" i="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要</a:t>
            </a:r>
            <a:r>
              <a:rPr lang="zh-CN" altLang="en-US" sz="3200" b="1" i="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佔</a:t>
            </a:r>
            <a:r>
              <a:rPr lang="zh-TW" altLang="en-US" sz="3200" b="1" i="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用很多地方</a:t>
            </a:r>
            <a:endParaRPr lang="en-US" altLang="zh-TW" sz="3200" b="1" i="0" dirty="0">
              <a:effectLst/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TW" altLang="en-US" sz="3200" b="1" i="0" dirty="0">
                <a:solidFill>
                  <a:srgbClr val="FFFF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管理</a:t>
            </a:r>
            <a:r>
              <a:rPr lang="zh-TW" altLang="en-US" sz="3200" b="1" i="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起來也有一定的困難</a:t>
            </a:r>
            <a:endParaRPr lang="en-US" sz="3200" b="1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26EBF67B-8047-4D06-AC87-E42347E1D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37288" y="1524000"/>
            <a:ext cx="4657724" cy="420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703355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5400" b="1" dirty="0" smtClean="0">
                <a:latin typeface="Salesforce Sans"/>
                <a:sym typeface="Salesforce Sans"/>
              </a:rPr>
              <a:t>抄寫的聖經印刷成書</a:t>
            </a:r>
            <a:endParaRPr lang="zh-TW" altLang="en-US" sz="5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古騰堡</a:t>
            </a:r>
            <a:r>
              <a:rPr lang="zh-TW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發明的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金屬活字印刷術</a:t>
            </a:r>
            <a:endParaRPr lang="en-US" altLang="zh-TW" sz="3200" b="1" dirty="0" smtClean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TW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給人們帶來了非常大的便利</a:t>
            </a:r>
            <a:endParaRPr lang="en-US" altLang="zh-TW" sz="3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TW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技術界</a:t>
            </a:r>
            <a:r>
              <a:rPr lang="zh-TW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的一次大改革</a:t>
            </a:r>
            <a:r>
              <a:rPr lang="zh-CN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，於是</a:t>
            </a:r>
            <a:endParaRPr lang="en-US" altLang="zh-TW" sz="3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CN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整個世界的</a:t>
            </a:r>
            <a:r>
              <a:rPr lang="zh-CN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文化、教育、溝通</a:t>
            </a:r>
            <a:endParaRPr lang="en-US" altLang="zh-CN" sz="3200" b="1" dirty="0" smtClean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CN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都發生了巨大變化</a:t>
            </a:r>
            <a:endParaRPr lang="en-US" altLang="zh-CN" sz="3200" b="1" dirty="0" smtClean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CN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書本是印刷的，不再是抄寫的</a:t>
            </a:r>
            <a:endParaRPr lang="zh-TW" altLang="en-US" sz="32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619224F1-2AC6-459E-9E25-5F8A9EE4B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94544" y="1524000"/>
            <a:ext cx="3800467" cy="410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/>
            <a:r>
              <a:rPr lang="zh-CN" altLang="en-US" sz="5400" b="1" dirty="0" smtClean="0">
                <a:latin typeface="Salesforce Sans"/>
                <a:sym typeface="Salesforce Sans"/>
              </a:rPr>
              <a:t>抄寫的聖經印刷成書</a:t>
            </a:r>
            <a:endParaRPr lang="zh-TW" altLang="en-US" sz="5400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5806380" y="1828800"/>
            <a:ext cx="5088634" cy="4343400"/>
          </a:xfrm>
        </p:spPr>
        <p:txBody>
          <a:bodyPr rtlCol="0">
            <a:normAutofit/>
          </a:bodyPr>
          <a:lstStyle/>
          <a:p>
            <a:pPr marL="0" indent="0" algn="l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古騰堡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印刷術</a:t>
            </a:r>
            <a:r>
              <a:rPr lang="zh-CN" altLang="en-US" sz="3200" b="1" i="0" u="none" strike="noStrike" baseline="0" dirty="0">
                <a:latin typeface="HiddenHorzOCR"/>
              </a:rPr>
              <a:t>發明</a:t>
            </a:r>
            <a:r>
              <a:rPr lang="zh-TW" altLang="en-US" sz="3200" b="1" i="0" u="none" strike="noStrike" baseline="0" dirty="0">
                <a:latin typeface="HiddenHorzOCR"/>
              </a:rPr>
              <a:t>之後</a:t>
            </a:r>
            <a:endParaRPr lang="en-US" altLang="zh-TW" sz="3200" b="1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聖經</a:t>
            </a:r>
            <a:r>
              <a:rPr lang="zh-TW" altLang="en-US" sz="3200" b="1" i="0" u="none" strike="noStrike" baseline="0" dirty="0">
                <a:latin typeface="HiddenHorzOCR"/>
              </a:rPr>
              <a:t>在世界各地廣</a:t>
            </a:r>
            <a:r>
              <a:rPr lang="zh-CN" altLang="en-US" sz="3200" b="1" i="0" u="none" strike="noStrike" baseline="0" dirty="0">
                <a:latin typeface="HiddenHorzOCR"/>
              </a:rPr>
              <a:t>為</a:t>
            </a:r>
            <a:r>
              <a:rPr lang="zh-TW" altLang="en-US" sz="3200" b="1" i="0" u="none" strike="noStrike" baseline="0" dirty="0" smtClean="0">
                <a:latin typeface="HiddenHorzOCR"/>
              </a:rPr>
              <a:t>傳播</a:t>
            </a:r>
            <a:endParaRPr lang="en-US" altLang="zh-TW" sz="3200" b="1" i="0" u="none" strike="noStrike" baseline="0" dirty="0" smtClean="0">
              <a:latin typeface="HiddenHorzOCR"/>
            </a:endParaRPr>
          </a:p>
          <a:p>
            <a:pPr marL="0" indent="0">
              <a:buNone/>
            </a:pPr>
            <a:r>
              <a:rPr lang="en-US" altLang="zh-TW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《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古騰堡聖經</a:t>
            </a:r>
            <a:r>
              <a:rPr lang="en-US" altLang="zh-TW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》</a:t>
            </a:r>
            <a:r>
              <a:rPr lang="zh-TW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在當時</a:t>
            </a:r>
            <a:endParaRPr lang="en-US" altLang="zh-TW" sz="3200" b="1" dirty="0" smtClean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一共被印刷了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一百八十份</a:t>
            </a:r>
            <a:endParaRPr lang="en-US" altLang="zh-TW" sz="3200" b="1" dirty="0" smtClean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現今仍有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四十多份</a:t>
            </a:r>
            <a:r>
              <a:rPr lang="zh-TW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留存於世</a:t>
            </a:r>
            <a:endParaRPr lang="en-US" altLang="zh-TW" sz="3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是</a:t>
            </a:r>
            <a:r>
              <a:rPr lang="zh-TW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世界上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最為著名的古版書</a:t>
            </a:r>
            <a:endParaRPr lang="en-US" altLang="zh-TW" sz="3200" b="1" i="0" u="none" strike="noStrike" baseline="0" dirty="0">
              <a:latin typeface="HiddenHorzOCR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B640724E-8D11-47E9-8C8F-105EDED8B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83636" y="1524000"/>
            <a:ext cx="4536504" cy="397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740135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E794B66-B97F-4F14-B7CE-864E4451A45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50000"/>
            </a:schemeClr>
          </a:solidFill>
        </p:spPr>
        <p:txBody>
          <a:bodyPr/>
          <a:lstStyle/>
          <a:p>
            <a:pPr algn="ctr"/>
            <a:r>
              <a:rPr lang="en-US" altLang="zh-TW" sz="4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1450</a:t>
            </a:r>
            <a:r>
              <a:rPr lang="zh-CN" altLang="en-US" sz="4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</a:t>
            </a:r>
            <a:r>
              <a:rPr lang="zh-TW" altLang="en-US" sz="4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頭一本</a:t>
            </a:r>
            <a:r>
              <a:rPr lang="zh-CN" altLang="en-US" sz="4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印刷</a:t>
            </a:r>
            <a:r>
              <a:rPr lang="zh-TW" altLang="en-US" sz="4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的書籍是拉丁文聖經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xmlns="" id="{0C9E3F71-4764-4426-9728-62B6D4DA64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948654108"/>
              </p:ext>
            </p:extLst>
          </p:nvPr>
        </p:nvGraphicFramePr>
        <p:xfrm>
          <a:off x="1293813" y="1828800"/>
          <a:ext cx="96012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720351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/>
            <a:r>
              <a:rPr lang="zh-CN" altLang="en-US" sz="5400" b="1" dirty="0" smtClean="0">
                <a:latin typeface="Salesforce Sans"/>
                <a:sym typeface="Salesforce Sans"/>
              </a:rPr>
              <a:t>抄寫的聖經印刷成書</a:t>
            </a:r>
            <a:r>
              <a:rPr lang="zh-CN" altLang="en-US" sz="5400" b="1" dirty="0" smtClean="0">
                <a:latin typeface="Salesforce Sans"/>
                <a:ea typeface="細明體" panose="02020509000000000000" pitchFamily="49" charset="-120"/>
                <a:sym typeface="Salesforce Sans"/>
              </a:rPr>
              <a:t>書</a:t>
            </a:r>
            <a:endParaRPr lang="zh-TW" altLang="en-US" sz="5400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4379900" y="1828800"/>
            <a:ext cx="6786610" cy="4343400"/>
          </a:xfrm>
        </p:spPr>
        <p:txBody>
          <a:bodyPr rtlCol="0">
            <a:normAutofit/>
          </a:bodyPr>
          <a:lstStyle/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長久以來</a:t>
            </a:r>
            <a:endParaRPr lang="en-US" altLang="zh-CN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人類渴望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擁有自己</a:t>
            </a:r>
            <a:r>
              <a:rPr lang="zh-CN" altLang="en-US" sz="3200" b="1" dirty="0">
                <a:solidFill>
                  <a:srgbClr val="FFFF00"/>
                </a:solidFill>
                <a:latin typeface="HiddenHorzOCR"/>
              </a:rPr>
              <a:t>母語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的聖經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CN" altLang="en-US" sz="3200" b="1" dirty="0">
                <a:solidFill>
                  <a:srgbClr val="FFFF00"/>
                </a:solidFill>
                <a:latin typeface="HiddenHorzOCR"/>
              </a:rPr>
              <a:t>中文</a:t>
            </a:r>
            <a:r>
              <a:rPr lang="zh-CN" altLang="en-US" sz="3200" b="1" dirty="0">
                <a:latin typeface="HiddenHorzOCR"/>
              </a:rPr>
              <a:t>聖經</a:t>
            </a:r>
            <a:r>
              <a:rPr lang="zh-CN" altLang="en-US" sz="3200" b="1" dirty="0" smtClean="0">
                <a:latin typeface="HiddenHorzOCR"/>
              </a:rPr>
              <a:t>？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英文</a:t>
            </a:r>
            <a:r>
              <a:rPr lang="zh-CN" altLang="en-US" sz="3200" b="1" dirty="0">
                <a:latin typeface="HiddenHorzOCR"/>
              </a:rPr>
              <a:t>聖經</a:t>
            </a:r>
            <a:r>
              <a:rPr lang="zh-CN" altLang="en-US" sz="3200" b="1" dirty="0" smtClean="0">
                <a:latin typeface="HiddenHorzOCR"/>
              </a:rPr>
              <a:t>？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原住民</a:t>
            </a:r>
            <a:r>
              <a:rPr lang="zh-CN" altLang="en-US" sz="3200" b="1" dirty="0">
                <a:latin typeface="HiddenHorzOCR"/>
              </a:rPr>
              <a:t>聖經</a:t>
            </a:r>
            <a:r>
              <a:rPr lang="zh-CN" altLang="en-US" sz="3200" b="1" dirty="0" smtClean="0">
                <a:latin typeface="HiddenHorzOCR"/>
              </a:rPr>
              <a:t>？</a:t>
            </a:r>
            <a:endParaRPr lang="en-US" altLang="zh-CN" sz="3200" b="1" dirty="0" smtClean="0">
              <a:latin typeface="HiddenHorzOCR"/>
            </a:endParaRPr>
          </a:p>
          <a:p>
            <a:pPr marL="0" indent="0" algn="l">
              <a:buNone/>
            </a:pPr>
            <a:r>
              <a:rPr lang="zh-CN" altLang="en-US" sz="3200" b="1" i="0" u="none" strike="noStrike" baseline="0" dirty="0" smtClean="0">
                <a:latin typeface="HiddenHorzOCR"/>
              </a:rPr>
              <a:t>因看不懂希伯來文、希臘文、拉丁文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這份渴望</a:t>
            </a:r>
            <a:r>
              <a:rPr lang="zh-TW" altLang="en-US" sz="3200" b="1" i="0" u="none" strike="noStrike" baseline="0" dirty="0" smtClean="0">
                <a:latin typeface="HiddenHorzOCR"/>
              </a:rPr>
              <a:t>隨著</a:t>
            </a:r>
            <a:r>
              <a:rPr lang="en-US" altLang="zh-TW" sz="32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1517</a:t>
            </a:r>
            <a:r>
              <a:rPr lang="zh-CN" altLang="en-US" sz="32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年</a:t>
            </a:r>
            <a:r>
              <a:rPr lang="zh-TW" altLang="en-US" sz="5400" b="1" i="0" u="none" strike="noStrike" baseline="0" dirty="0" smtClean="0">
                <a:solidFill>
                  <a:srgbClr val="FFFF00"/>
                </a:solidFill>
                <a:latin typeface="HiddenHorzOCR"/>
              </a:rPr>
              <a:t>宗教改革</a:t>
            </a:r>
            <a:endParaRPr lang="en-US" altLang="zh-TW" sz="5400" b="1" i="0" u="none" strike="noStrike" baseline="0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的爆發而</a:t>
            </a:r>
            <a:r>
              <a:rPr lang="zh-CN" altLang="en-US" sz="3200" b="1" dirty="0">
                <a:solidFill>
                  <a:srgbClr val="FFFF00"/>
                </a:solidFill>
                <a:latin typeface="HiddenHorzOCR"/>
              </a:rPr>
              <a:t>成為事實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algn="l"/>
            <a:endParaRPr lang="zh-TW" altLang="en-US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3D01EADA-F6B4-4985-9830-345CFBD42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3811" y="1524000"/>
            <a:ext cx="289882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267447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5400" b="1" dirty="0" smtClean="0">
                <a:latin typeface="Salesforce Sans"/>
                <a:sym typeface="Salesforce Sans"/>
              </a:rPr>
              <a:t>唯獨聖經</a:t>
            </a:r>
            <a:endParaRPr lang="zh-TW" altLang="en-US" sz="5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3200" b="1" dirty="0" smtClean="0">
                <a:latin typeface="HiddenHorzOCR"/>
              </a:rPr>
              <a:t>「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唯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獨聖經</a:t>
            </a:r>
            <a:r>
              <a:rPr lang="zh-TW" altLang="en-US" sz="3200" b="1" dirty="0" smtClean="0">
                <a:latin typeface="HiddenHorzOCR"/>
              </a:rPr>
              <a:t>」</a:t>
            </a:r>
            <a:r>
              <a:rPr lang="zh-CN" altLang="en-US" sz="3200" b="1" dirty="0" smtClean="0">
                <a:latin typeface="HiddenHorzOCR"/>
              </a:rPr>
              <a:t>正</a:t>
            </a:r>
            <a:r>
              <a:rPr lang="zh-TW" altLang="en-US" sz="3200" b="1" dirty="0" smtClean="0">
                <a:latin typeface="HiddenHorzOCR"/>
              </a:rPr>
              <a:t>是</a:t>
            </a:r>
            <a:endParaRPr lang="en-US" altLang="zh-TW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更正教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（新教）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的信仰</a:t>
            </a:r>
            <a:endParaRPr lang="en-US" altLang="zh-CN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這個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排他性</a:t>
            </a:r>
            <a:r>
              <a:rPr lang="zh-TW" altLang="en-US" sz="3200" b="1" dirty="0" smtClean="0">
                <a:latin typeface="HiddenHorzOCR"/>
              </a:rPr>
              <a:t>的原則</a:t>
            </a:r>
            <a:endParaRPr lang="en-US" altLang="zh-TW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必須嚴格地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應用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凡事都包括在內</a:t>
            </a:r>
            <a:endParaRPr lang="en-US" altLang="zh-TW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也包括所有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主教</a:t>
            </a:r>
            <a:r>
              <a:rPr lang="zh-TW" altLang="en-US" sz="3200" b="1" dirty="0" smtClean="0">
                <a:latin typeface="HiddenHorzOCR"/>
              </a:rPr>
              <a:t>，甚至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教</a:t>
            </a:r>
            <a:r>
              <a:rPr lang="zh-CN" altLang="en-US" sz="3200" b="1" dirty="0" smtClean="0">
                <a:solidFill>
                  <a:srgbClr val="FFFF00"/>
                </a:solidFill>
                <a:latin typeface="Arial" panose="020B0604020202020204" pitchFamily="34" charset="0"/>
                <a:sym typeface="Salesforce Sans"/>
              </a:rPr>
              <a:t>宗的傳講、教導</a:t>
            </a:r>
            <a:endParaRPr lang="en-US" altLang="zh-CN" sz="3200" b="1" dirty="0" smtClean="0">
              <a:solidFill>
                <a:srgbClr val="FFFF00"/>
              </a:solidFill>
              <a:latin typeface="Arial" panose="020B0604020202020204" pitchFamily="34" charset="0"/>
              <a:sym typeface="Salesforce Sans"/>
            </a:endParaRPr>
          </a:p>
          <a:p>
            <a:pPr marL="0" indent="0">
              <a:buNone/>
            </a:pP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宗教改革</a:t>
            </a:r>
            <a:r>
              <a:rPr lang="zh-CN" altLang="en-US" sz="3200" b="1" dirty="0" smtClean="0">
                <a:latin typeface="HiddenHorzOCR"/>
              </a:rPr>
              <a:t>使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聖經</a:t>
            </a:r>
            <a:r>
              <a:rPr lang="zh-TW" altLang="en-US" sz="3200" b="1" dirty="0" smtClean="0">
                <a:latin typeface="HiddenHorzOCR"/>
              </a:rPr>
              <a:t>成爲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焦點</a:t>
            </a:r>
            <a:r>
              <a:rPr lang="zh-TW" altLang="en-US" sz="3200" b="1" dirty="0" smtClean="0">
                <a:latin typeface="HiddenHorzOCR"/>
              </a:rPr>
              <a:t>的境界</a:t>
            </a:r>
            <a:r>
              <a:rPr lang="zh-CN" altLang="en-US" sz="3200" b="1" dirty="0" smtClean="0">
                <a:latin typeface="HiddenHorzOCR"/>
              </a:rPr>
              <a:t>確實</a:t>
            </a:r>
            <a:r>
              <a:rPr lang="zh-TW" altLang="en-US" sz="3200" b="1" dirty="0" smtClean="0">
                <a:latin typeface="HiddenHorzOCR"/>
              </a:rPr>
              <a:t>是</a:t>
            </a:r>
            <a:r>
              <a:rPr lang="zh-CN" altLang="en-US" sz="3200" b="1" dirty="0" smtClean="0">
                <a:latin typeface="HiddenHorzOCR"/>
              </a:rPr>
              <a:t>前所未有</a:t>
            </a:r>
            <a:endParaRPr lang="zh-TW" altLang="en-US" sz="32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2DB41FE9-C963-4C17-BF73-E15316424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51536" y="1500174"/>
            <a:ext cx="4995887" cy="281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5400" b="1" dirty="0" smtClean="0">
                <a:latin typeface="HiddenHorzOCR"/>
              </a:rPr>
              <a:t>唯</a:t>
            </a:r>
            <a:r>
              <a:rPr lang="zh-TW" altLang="en-US" sz="5400" b="1" dirty="0" smtClean="0">
                <a:latin typeface="HiddenHorzOCR"/>
              </a:rPr>
              <a:t>獨聖經</a:t>
            </a:r>
            <a:endParaRPr lang="zh-TW" altLang="en-US" sz="5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3200" b="1" dirty="0" smtClean="0">
                <a:latin typeface="HiddenHorzOCR"/>
              </a:rPr>
              <a:t>宗教改革家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加爾文</a:t>
            </a:r>
            <a:r>
              <a:rPr lang="zh-TW" altLang="en-US" sz="3200" b="1" dirty="0" smtClean="0">
                <a:latin typeface="HiddenHorzOCR"/>
              </a:rPr>
              <a:t>堅持</a:t>
            </a:r>
            <a:endParaRPr lang="en-US" altLang="zh-TW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「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我只討論怎樣從聖經學習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」</a:t>
            </a:r>
            <a:endParaRPr lang="en-US" altLang="zh-CN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在更正教</a:t>
            </a:r>
            <a:r>
              <a:rPr lang="zh-CN" altLang="en-US" sz="3200" b="1" dirty="0" smtClean="0">
                <a:latin typeface="HiddenHorzOCR"/>
              </a:rPr>
              <a:t>的</a:t>
            </a:r>
            <a:r>
              <a:rPr lang="zh-TW" altLang="en-US" sz="3200" b="1" dirty="0" smtClean="0">
                <a:latin typeface="HiddenHorzOCR"/>
              </a:rPr>
              <a:t>教堂</a:t>
            </a:r>
            <a:endParaRPr lang="en-US" altLang="zh-TW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聖經</a:t>
            </a:r>
            <a:r>
              <a:rPr lang="zh-TW" altLang="en-US" sz="3200" b="1" dirty="0" smtClean="0">
                <a:latin typeface="HiddenHorzOCR"/>
              </a:rPr>
              <a:t>往往</a:t>
            </a:r>
            <a:r>
              <a:rPr lang="zh-CN" altLang="en-US" sz="3200" b="1" dirty="0" smtClean="0">
                <a:latin typeface="HiddenHorzOCR"/>
              </a:rPr>
              <a:t>顯眼</a:t>
            </a:r>
            <a:r>
              <a:rPr lang="zh-TW" altLang="en-US" sz="3200" b="1" dirty="0" smtClean="0">
                <a:latin typeface="HiddenHorzOCR"/>
              </a:rPr>
              <a:t>地打開</a:t>
            </a:r>
            <a:endParaRPr lang="en-US" altLang="zh-TW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象徵</a:t>
            </a:r>
            <a:endParaRPr lang="en-US" altLang="zh-TW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信徒和神的道</a:t>
            </a:r>
            <a:r>
              <a:rPr lang="zh-TW" altLang="en-US" sz="3200" b="1" dirty="0" smtClean="0">
                <a:latin typeface="HiddenHorzOCR"/>
              </a:rPr>
              <a:t>之間的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直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接</a:t>
            </a:r>
            <a:endParaRPr lang="zh-TW" altLang="en-US" sz="32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3FE73C09-6B73-43DB-A50F-B5A495CC1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65915" y="1510950"/>
            <a:ext cx="4286281" cy="391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唯獨聖經</a:t>
            </a:r>
            <a:endParaRPr lang="zh-TW" altLang="en-US" sz="5400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marL="0" indent="0" algn="l">
              <a:buNone/>
            </a:pP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宗教改革</a:t>
            </a:r>
            <a:r>
              <a:rPr lang="zh-TW" altLang="en-US" sz="3200" b="1" i="0" u="none" strike="noStrike" baseline="0" dirty="0">
                <a:latin typeface="HiddenHorzOCR"/>
              </a:rPr>
              <a:t>人士</a:t>
            </a:r>
            <a:r>
              <a:rPr lang="zh-TW" altLang="en-US" sz="3200" b="1" i="0" u="none" strike="noStrike" baseline="0" dirty="0" smtClean="0">
                <a:latin typeface="HiddenHorzOCR"/>
              </a:rPr>
              <a:t>之間 流傳</a:t>
            </a:r>
            <a:r>
              <a:rPr lang="zh-CN" altLang="en-US" sz="3200" b="1" i="0" u="none" strike="noStrike" baseline="0" dirty="0" smtClean="0">
                <a:latin typeface="HiddenHorzOCR"/>
              </a:rPr>
              <a:t>著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認爲</a:t>
            </a:r>
            <a:r>
              <a:rPr lang="zh-TW" altLang="en-US" sz="3200" b="1" i="0" u="none" strike="noStrike" baseline="0" dirty="0" smtClean="0">
                <a:latin typeface="HiddenHorzOCR"/>
              </a:rPr>
              <a:t>在</a:t>
            </a:r>
            <a:r>
              <a:rPr lang="zh-CN" altLang="en-US" sz="3200" b="1" i="0" u="none" strike="noStrike" baseline="0" dirty="0" smtClean="0">
                <a:latin typeface="HiddenHorzOCR"/>
              </a:rPr>
              <a:t>宗教改革家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馬丁路德</a:t>
            </a:r>
            <a:r>
              <a:rPr lang="zh-TW" altLang="en-US" sz="3200" b="1" i="0" u="none" strike="noStrike" baseline="0" dirty="0">
                <a:latin typeface="HiddenHorzOCR"/>
              </a:rPr>
              <a:t>之前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聖經是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被隱藏的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當路德在圖書館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碰巧發現聖經</a:t>
            </a:r>
            <a:r>
              <a:rPr lang="zh-TW" altLang="en-US" sz="3200" b="1" i="0" u="none" strike="noStrike" baseline="0" dirty="0">
                <a:latin typeface="HiddenHorzOCR"/>
              </a:rPr>
              <a:t>時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聖經是「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被鏈住的</a:t>
            </a:r>
            <a:r>
              <a:rPr lang="zh-CN" altLang="en-US" sz="3200" b="1" dirty="0">
                <a:latin typeface="HiddenHorzOCR"/>
              </a:rPr>
              <a:t>」</a:t>
            </a:r>
            <a:r>
              <a:rPr lang="en-US" altLang="zh-TW" sz="3200" b="1" i="0" u="none" strike="noStrike" baseline="0" dirty="0">
                <a:latin typeface="HiddenHorzOCR"/>
              </a:rPr>
              <a:t> </a:t>
            </a:r>
          </a:p>
          <a:p>
            <a:pPr marL="0" indent="0" algn="l">
              <a:buNone/>
            </a:pPr>
            <a:r>
              <a:rPr lang="zh-TW" altLang="en-US" sz="3200" b="1" i="0" u="none" strike="noStrike" baseline="0" dirty="0" smtClean="0">
                <a:latin typeface="HiddenHorzOCR"/>
              </a:rPr>
              <a:t>這自然</a:t>
            </a:r>
            <a:r>
              <a:rPr lang="zh-TW" altLang="en-US" sz="3200" b="1" i="0" u="none" strike="noStrike" baseline="0" dirty="0">
                <a:latin typeface="HiddenHorzOCR"/>
              </a:rPr>
              <a:t>是過於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誇大</a:t>
            </a:r>
            <a:r>
              <a:rPr lang="zh-TW" altLang="en-US" sz="3200" b="1" i="0" u="none" strike="noStrike" baseline="0" dirty="0">
                <a:latin typeface="HiddenHorzOCR"/>
              </a:rPr>
              <a:t>的歷史</a:t>
            </a:r>
            <a:r>
              <a:rPr lang="zh-TW" altLang="en-US" sz="3200" b="1" i="0" u="none" strike="noStrike" baseline="0" dirty="0" smtClean="0">
                <a:latin typeface="HiddenHorzOCR"/>
              </a:rPr>
              <a:t>說法</a:t>
            </a:r>
            <a:endParaRPr lang="en-US" altLang="zh-TW" sz="3200" b="1" i="0" u="none" strike="noStrike" baseline="0" dirty="0" smtClean="0"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dirty="0" smtClean="0"/>
              <a:t>是馬丁路德將</a:t>
            </a:r>
            <a:r>
              <a:rPr lang="zh-CN" altLang="en-US" sz="3200" b="1" dirty="0" smtClean="0">
                <a:solidFill>
                  <a:srgbClr val="FFFF00"/>
                </a:solidFill>
              </a:rPr>
              <a:t>希臘文</a:t>
            </a:r>
            <a:r>
              <a:rPr lang="zh-CN" altLang="en-US" sz="3200" b="1" dirty="0" smtClean="0"/>
              <a:t>聖經譯為</a:t>
            </a:r>
            <a:r>
              <a:rPr lang="zh-CN" altLang="en-US" sz="3200" b="1" dirty="0" smtClean="0">
                <a:solidFill>
                  <a:srgbClr val="FFFF00"/>
                </a:solidFill>
              </a:rPr>
              <a:t>德文</a:t>
            </a:r>
            <a:endParaRPr lang="en-US" altLang="zh-TW" sz="3200" b="1" i="0" u="none" strike="noStrike" baseline="0" dirty="0" smtClean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endParaRPr lang="en-US" altLang="zh-TW" sz="3200" b="1" dirty="0">
              <a:latin typeface="HiddenHorzOCR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1E84BC22-322C-4CB8-97E5-ACBD63C08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22603" y="1548611"/>
            <a:ext cx="3672408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90701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英文聖經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>
              <a:buNone/>
            </a:pPr>
            <a:r>
              <a:rPr lang="en-US" altLang="zh-TW" sz="3200" b="1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1611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年英王詹姆士聖經</a:t>
            </a:r>
            <a:endParaRPr lang="en-US" altLang="zh-TW" sz="3200" b="1" i="0" u="none" strike="noStrike" baseline="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 </a:t>
            </a:r>
            <a:r>
              <a:rPr 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King James Bible </a:t>
            </a:r>
            <a:r>
              <a:rPr 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</a:t>
            </a: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獻給英王詹姆士一世</a:t>
            </a:r>
            <a:endParaRPr lang="en-US" altLang="zh-TW" sz="3200" b="1" i="0" u="none" strike="noStrike" baseline="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3200" b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聖經</a:t>
            </a:r>
            <a:r>
              <a:rPr lang="zh-CN" altLang="en-US" sz="3200" b="1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前言</a:t>
            </a:r>
            <a:r>
              <a:rPr lang="zh-CN" altLang="en-US" sz="3200" b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寫</a:t>
            </a: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著：</a:t>
            </a:r>
            <a:endParaRPr lang="en-US" altLang="zh-CN" sz="3200" b="1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「</a:t>
            </a:r>
            <a:r>
              <a:rPr lang="zh-TW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人</a:t>
            </a: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怎麼能默想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自己所無法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瞭解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的內容</a:t>
            </a: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呢？</a:t>
            </a:r>
            <a:endParaRPr lang="en-US" altLang="zh-TW" sz="3200" b="1" i="0" u="none" strike="noStrike" baseline="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人怎麼能</a:t>
            </a:r>
            <a:r>
              <a:rPr lang="zh-CN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瞭</a:t>
            </a: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解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自己所不知道的語言所傳遞的信息</a:t>
            </a: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呢</a:t>
            </a:r>
            <a:r>
              <a:rPr lang="zh-TW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？</a:t>
            </a:r>
            <a:r>
              <a:rPr lang="zh-CN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」</a:t>
            </a:r>
            <a:endParaRPr lang="zh-TW" altLang="en-US" sz="3200" b="1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C126FE5B-A0E5-46F4-BF18-3B8D092E5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40139" y="1524000"/>
            <a:ext cx="5252946" cy="212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50253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猶太人的聖經 </a:t>
            </a:r>
            <a:r>
              <a:rPr lang="en-US" altLang="zh-CN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– </a:t>
            </a:r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舊約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5808660" y="1828800"/>
            <a:ext cx="5086354" cy="4343400"/>
          </a:xfrm>
        </p:spPr>
        <p:txBody>
          <a:bodyPr rtlCol="0">
            <a:normAutofit lnSpcReduction="10000"/>
          </a:bodyPr>
          <a:lstStyle/>
          <a:p>
            <a:pPr marL="0" indent="0">
              <a:buNone/>
            </a:pP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猶太教</a:t>
            </a:r>
            <a:r>
              <a:rPr lang="zh-TW" altLang="en-US" sz="3200" b="1" i="0" u="none" strike="noStrike" baseline="0" dirty="0">
                <a:latin typeface="HiddenHorzOCR"/>
              </a:rPr>
              <a:t>與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基督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宗教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關切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的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核心</a:t>
            </a:r>
            <a:r>
              <a:rPr lang="zh-CN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都是聖經</a:t>
            </a:r>
            <a:endParaRPr lang="en-US" altLang="zh-TW" sz="3200" b="1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i="0" u="none" strike="noStrike" baseline="0" dirty="0">
                <a:latin typeface="HiddenHorzOCR"/>
              </a:rPr>
              <a:t>當</a:t>
            </a:r>
            <a:r>
              <a:rPr lang="zh-TW" altLang="en-US" sz="3200" b="1" i="0" u="none" strike="noStrike" baseline="0" dirty="0" smtClean="0">
                <a:latin typeface="HiddenHorzOCR"/>
              </a:rPr>
              <a:t>基督徒說</a:t>
            </a:r>
            <a:endParaRPr lang="en-US" altLang="zh-TW" sz="3200" b="1" i="0" u="none" strike="noStrike" baseline="0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latin typeface="HiddenHorzOCR"/>
              </a:rPr>
              <a:t>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舊約</a:t>
            </a:r>
            <a:r>
              <a:rPr lang="zh-TW" altLang="en-US" sz="3200" b="1" i="0" u="none" strike="noStrike" baseline="0" dirty="0">
                <a:latin typeface="HiddenHorzOCR"/>
              </a:rPr>
              <a:t>」和「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新約</a:t>
            </a:r>
            <a:r>
              <a:rPr lang="zh-CN" altLang="en-US" sz="3200" b="1" dirty="0">
                <a:latin typeface="HiddenHorzOCR"/>
              </a:rPr>
              <a:t>」</a:t>
            </a:r>
            <a:r>
              <a:rPr lang="en-US" altLang="zh-TW" sz="3200" b="1" i="0" u="none" strike="noStrike" baseline="0" dirty="0">
                <a:latin typeface="HiddenHorzOCR"/>
              </a:rPr>
              <a:t> </a:t>
            </a:r>
            <a:endParaRPr lang="en-US" altLang="zh-TW" sz="3200" b="1" dirty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在這樣的對照之下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不可避免會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暗示</a:t>
            </a:r>
            <a:endParaRPr lang="en-US" altLang="zh-TW" sz="3200" b="1" i="0" u="none" strike="noStrike" baseline="0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取代」或「更新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」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之意</a:t>
            </a:r>
            <a:endParaRPr lang="zh-TW" altLang="en-US" sz="3200" b="1" dirty="0">
              <a:solidFill>
                <a:srgbClr val="FFFF00"/>
              </a:solidFill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A75DC49E-7556-4439-AB31-5F68099E1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08066" y="1571612"/>
            <a:ext cx="4357718" cy="414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820037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唯獨聖經</a:t>
            </a:r>
            <a:endParaRPr lang="zh-TW" altLang="en-US" sz="5400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marL="0" indent="0">
              <a:buNone/>
            </a:pP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中世紀</a:t>
            </a:r>
            <a:r>
              <a:rPr lang="zh-CN" altLang="en-US" sz="3200" b="1" i="0" u="none" strike="noStrike" baseline="0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個人私</a:t>
            </a:r>
            <a:r>
              <a:rPr lang="zh-TW" altLang="en-US" sz="3200" b="1" i="0" u="none" strike="noStrike" baseline="0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下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讀經</a:t>
            </a:r>
            <a:r>
              <a:rPr lang="zh-TW" altLang="en-US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相當困難</a:t>
            </a:r>
            <a:endParaRPr lang="en-US" altLang="zh-TW" sz="3200" b="1" i="0" u="none" strike="noStrike" baseline="0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CN" altLang="en-US" sz="3200" b="1" dirty="0">
                <a:latin typeface="新細明體" panose="02020500000000000000" pitchFamily="18" charset="-120"/>
                <a:ea typeface="新細明體" panose="02020500000000000000" pitchFamily="18" charset="-120"/>
              </a:rPr>
              <a:t>尤是</a:t>
            </a:r>
            <a:r>
              <a:rPr lang="zh-TW" altLang="en-US" sz="3200" b="1" i="0" u="none" strike="noStrike" baseline="0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沒有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神職人員</a:t>
            </a:r>
            <a:r>
              <a:rPr lang="zh-TW" altLang="en-US" sz="3200" b="1" i="0" u="none" strike="noStrike" baseline="0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指</a:t>
            </a:r>
            <a:r>
              <a:rPr lang="zh-CN" altLang="en-US" sz="3200" b="1" i="0" u="none" strike="noStrike" baseline="0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導解釋</a:t>
            </a:r>
            <a:endParaRPr lang="en-US" altLang="zh-TW" sz="3200" b="1" i="0" u="none" strike="noStrike" baseline="0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宗教改革</a:t>
            </a:r>
            <a:endParaRPr lang="en-US" altLang="zh-TW" sz="3200" b="1" dirty="0" smtClean="0">
              <a:solidFill>
                <a:srgbClr val="FFFF00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提高人們</a:t>
            </a:r>
            <a:r>
              <a:rPr lang="zh-CN" altLang="en-US" sz="3200" b="1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閱讀</a:t>
            </a:r>
            <a:r>
              <a:rPr lang="zh-TW" altLang="en-US" sz="3200" b="1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聖</a:t>
            </a:r>
            <a:r>
              <a:rPr lang="zh-CN" altLang="en-US" sz="3200" b="1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經</a:t>
            </a:r>
            <a:r>
              <a:rPr lang="zh-CN" altLang="en-US" sz="3200" b="1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的能力</a:t>
            </a:r>
            <a:endParaRPr lang="en-US" altLang="zh-TW" sz="3200" b="1" dirty="0" smtClean="0"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規勸</a:t>
            </a:r>
            <a:r>
              <a:rPr lang="zh-CN" altLang="en-US" sz="3200" b="1" i="0" u="none" strike="noStrike" baseline="0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人們日日</a:t>
            </a:r>
            <a:r>
              <a:rPr lang="zh-TW" altLang="en-US" sz="3200" b="1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認眞</a:t>
            </a:r>
            <a:r>
              <a:rPr lang="zh-CN" altLang="en-US" sz="3200" b="1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讀</a:t>
            </a:r>
            <a:r>
              <a:rPr lang="zh-TW" altLang="en-US" sz="3200" b="1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經</a:t>
            </a:r>
            <a:endParaRPr lang="en-US" altLang="zh-TW" sz="3200" b="1" i="0" u="none" strike="noStrike" baseline="0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大家開始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在週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間</a:t>
            </a:r>
            <a:r>
              <a:rPr lang="zh-CN" altLang="en-US" sz="3200" b="1" i="0" u="none" strike="noStrike" baseline="0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就可以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讀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經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甚至</a:t>
            </a:r>
            <a:r>
              <a:rPr lang="zh-CN" altLang="en-US" sz="3200" b="1" i="0" u="none" strike="noStrike" baseline="0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能</a:t>
            </a:r>
            <a:r>
              <a:rPr lang="zh-CN" altLang="en-US" sz="3200" b="1" i="0" u="none" strike="noStrike" baseline="0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帶著自己的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聖經到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教會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 algn="ctr" rtl="0">
              <a:buNone/>
            </a:pPr>
            <a:endParaRPr lang="zh-TW" altLang="en-US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E648FCC1-A760-4361-9B67-97899D72C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32611" y="1524000"/>
            <a:ext cx="3962400" cy="426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749825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5400" b="1" dirty="0" smtClean="0">
                <a:latin typeface="Salesforce Sans"/>
                <a:sym typeface="Salesforce Sans"/>
              </a:rPr>
              <a:t>唯獨聖經</a:t>
            </a:r>
            <a:endParaRPr lang="zh-TW" altLang="en-US" sz="5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馬丁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路德</a:t>
            </a:r>
            <a:r>
              <a:rPr lang="zh-TW" altLang="en-US" sz="3200" b="1" dirty="0" smtClean="0">
                <a:latin typeface="HiddenHorzOCR"/>
              </a:rPr>
              <a:t>堅持</a:t>
            </a:r>
            <a:endParaRPr lang="en-US" altLang="zh-TW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所有的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聖經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教導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不只是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神職人員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要閲</a:t>
            </a:r>
            <a:r>
              <a:rPr lang="zh-CN" altLang="en-US" sz="3200" b="1" dirty="0" smtClean="0">
                <a:latin typeface="HiddenHorzOCR"/>
              </a:rPr>
              <a:t>讀</a:t>
            </a:r>
            <a:r>
              <a:rPr lang="zh-TW" altLang="en-US" sz="3200" b="1" dirty="0" smtClean="0">
                <a:latin typeface="HiddenHorzOCR"/>
              </a:rPr>
              <a:t>和遵守</a:t>
            </a:r>
            <a:endParaRPr lang="en-US" altLang="zh-TW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工匠</a:t>
            </a:r>
            <a:r>
              <a:rPr lang="zh-TW" altLang="en-US" sz="3200" b="1" dirty="0" smtClean="0">
                <a:latin typeface="HiddenHorzOCR"/>
              </a:rPr>
              <a:t>以及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在家爲人母者</a:t>
            </a:r>
            <a:r>
              <a:rPr lang="zh-TW" altLang="en-US" sz="3200" b="1" dirty="0" smtClean="0">
                <a:latin typeface="HiddenHorzOCR"/>
              </a:rPr>
              <a:t>也同樣需要</a:t>
            </a:r>
            <a:endParaRPr lang="en-US" altLang="zh-TW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這正是他主張「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信徒皆祭司</a:t>
            </a:r>
            <a:r>
              <a:rPr lang="zh-TW" altLang="en-US" sz="3200" b="1" dirty="0" smtClean="0">
                <a:latin typeface="HiddenHorzOCR"/>
              </a:rPr>
              <a:t>」的含義之一</a:t>
            </a:r>
            <a:endParaRPr lang="en-US" altLang="zh-TW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宗教改革強調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唯獨聖經</a:t>
            </a:r>
            <a:r>
              <a:rPr lang="zh-TW" altLang="en-US" sz="3200" b="1" dirty="0" smtClean="0">
                <a:latin typeface="HiddenHorzOCR"/>
              </a:rPr>
              <a:t>以此作爲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明白上帝旨意</a:t>
            </a:r>
            <a:r>
              <a:rPr lang="zh-TW" altLang="en-US" sz="3200" b="1" dirty="0" smtClean="0">
                <a:latin typeface="HiddenHorzOCR"/>
              </a:rPr>
              <a:t>的來</a:t>
            </a:r>
            <a:r>
              <a:rPr lang="zh-CN" altLang="en-US" sz="3200" b="1" dirty="0" smtClean="0">
                <a:latin typeface="HiddenHorzOCR"/>
              </a:rPr>
              <a:t>源</a:t>
            </a:r>
            <a:endParaRPr lang="en-US" altLang="zh-TW" sz="3200" b="1" dirty="0" smtClean="0">
              <a:latin typeface="HiddenHorzOCR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0DB4E3F1-049D-4398-87D6-3B45200A3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94478" y="1524000"/>
            <a:ext cx="4297998" cy="244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唯獨聖經</a:t>
            </a:r>
            <a:endParaRPr lang="zh-TW" altLang="en-US" sz="5400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5950396" y="1828800"/>
            <a:ext cx="4944618" cy="4343400"/>
          </a:xfrm>
        </p:spPr>
        <p:txBody>
          <a:bodyPr rtlCol="0"/>
          <a:lstStyle/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看到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聖經</a:t>
            </a:r>
            <a:r>
              <a:rPr lang="zh-TW" altLang="en-US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怎樣成爲</a:t>
            </a:r>
            <a:endParaRPr lang="en-US" altLang="zh-TW" sz="3200" b="1" i="0" u="none" strike="noStrike" baseline="0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信仰、生活</a:t>
            </a:r>
            <a:r>
              <a:rPr lang="zh-CN" altLang="en-US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以</a:t>
            </a:r>
            <a:r>
              <a:rPr lang="zh-TW" altLang="en-US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及</a:t>
            </a:r>
            <a:endParaRPr lang="en-US" altLang="zh-TW" sz="3200" b="1" i="0" u="none" strike="noStrike" baseline="0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平民百姓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日常言談的基礎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我們很難想像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聖經</a:t>
            </a:r>
            <a:endParaRPr lang="en-US" altLang="zh-TW" sz="3200" b="1" i="0" u="none" strike="noStrike" baseline="0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若沒有被翻譯</a:t>
            </a:r>
            <a:r>
              <a:rPr lang="zh-TW" altLang="en-US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並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廣爲發行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這一切又怎麼能夠發生呢！</a:t>
            </a:r>
            <a:endParaRPr lang="en-US" altLang="zh-TW" sz="3200" b="1" i="0" u="none" strike="noStrike" baseline="0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 algn="ctr" rtl="0">
              <a:buNone/>
            </a:pPr>
            <a:endParaRPr lang="zh-TW" altLang="en-US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442DB5C0-7096-4D83-B242-CAC3F7801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3811" y="1524000"/>
            <a:ext cx="4368553" cy="398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31305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唯獨聖經</a:t>
            </a:r>
            <a:endParaRPr lang="zh-TW" altLang="en-US" sz="5400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marL="0" indent="0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印刷聖經</a:t>
            </a:r>
            <a:r>
              <a:rPr lang="zh-TW" altLang="en-US" sz="3200" b="1" i="0" u="none" strike="noStrike" baseline="0" dirty="0">
                <a:latin typeface="HiddenHorzOCR"/>
              </a:rPr>
              <a:t>帶來的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必然果效</a:t>
            </a:r>
            <a:r>
              <a:rPr lang="zh-TW" altLang="en-US" sz="3200" b="1" i="0" u="none" strike="noStrike" baseline="0" dirty="0">
                <a:latin typeface="HiddenHorzOCR"/>
              </a:rPr>
              <a:t>是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平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信徒</a:t>
            </a:r>
            <a:r>
              <a:rPr lang="zh-CN" altLang="en-US" sz="3200" b="1" i="0" u="none" strike="noStrike" baseline="0" dirty="0" smtClean="0">
                <a:latin typeface="HiddenHorzOCR"/>
              </a:rPr>
              <a:t>能夠擁有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自己的聖經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latin typeface="HiddenHorzOCR"/>
              </a:rPr>
              <a:t>如今</a:t>
            </a:r>
            <a:r>
              <a:rPr lang="zh-TW" altLang="en-US" sz="3200" b="1" i="0" u="none" strike="noStrike" baseline="0" dirty="0">
                <a:latin typeface="HiddenHorzOCR"/>
              </a:rPr>
              <a:t>他們能夠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核對</a:t>
            </a:r>
            <a:endParaRPr lang="en-US" altLang="zh-TW" sz="3200" b="1" i="0" u="none" strike="noStrike" baseline="0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i="0" u="none" strike="noStrike" baseline="0" dirty="0" smtClean="0">
                <a:latin typeface="HiddenHorzOCR"/>
              </a:rPr>
              <a:t>牧</a:t>
            </a:r>
            <a:r>
              <a:rPr lang="zh-CN" altLang="en-US" sz="3200" b="1" i="0" u="none" strike="noStrike" baseline="0" dirty="0">
                <a:latin typeface="HiddenHorzOCR"/>
              </a:rPr>
              <a:t>者的信息</a:t>
            </a:r>
            <a:endParaRPr lang="en-US" altLang="zh-CN" sz="3200" b="1" i="0" u="none" strike="noStrike" baseline="0" dirty="0"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i="0" u="none" strike="noStrike" baseline="0" dirty="0">
                <a:latin typeface="HiddenHorzOCR"/>
              </a:rPr>
              <a:t>與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自己手上的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聖經</a:t>
            </a:r>
            <a:endParaRPr lang="en-US" altLang="zh-TW" sz="3200" b="1" i="0" u="none" strike="noStrike" baseline="0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在更正教</a:t>
            </a:r>
            <a:r>
              <a:rPr lang="zh-CN" altLang="en-US" sz="3200" b="1" dirty="0" smtClean="0">
                <a:latin typeface="HiddenHorzOCR"/>
              </a:rPr>
              <a:t>群體中</a:t>
            </a:r>
            <a:endParaRPr lang="en-US" altLang="zh-TW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教宗</a:t>
            </a:r>
            <a:r>
              <a:rPr lang="zh-TW" altLang="en-US" sz="3200" b="1" dirty="0" smtClean="0">
                <a:latin typeface="HiddenHorzOCR"/>
              </a:rPr>
              <a:t>喪失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絕對至高</a:t>
            </a:r>
            <a:r>
              <a:rPr lang="zh-TW" altLang="en-US" sz="3200" b="1" dirty="0" smtClean="0">
                <a:latin typeface="HiddenHorzOCR"/>
              </a:rPr>
              <a:t>的權柄</a:t>
            </a:r>
            <a:endParaRPr lang="en-US" altLang="zh-TW" sz="3200" b="1" dirty="0" smtClean="0">
              <a:latin typeface="HiddenHorzOCR"/>
            </a:endParaRPr>
          </a:p>
          <a:p>
            <a:pPr marL="0" indent="0">
              <a:buNone/>
            </a:pPr>
            <a:endParaRPr lang="en-US" altLang="zh-TW" sz="3200" b="1" i="0" u="none" strike="noStrike" baseline="0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endParaRPr lang="zh-TW" altLang="en-US" sz="3200" b="1" dirty="0">
              <a:solidFill>
                <a:srgbClr val="FFFF00"/>
              </a:solidFill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1BC0020C-C241-445D-92A9-7180F919B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14493" y="1525623"/>
            <a:ext cx="4076362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82077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alesforce Sans"/>
              </a:rPr>
              <a:t>天主教聖經內的「次經」 </a:t>
            </a:r>
            <a:endParaRPr lang="zh-TW" altLang="en-US" sz="5400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6165850" y="1828800"/>
            <a:ext cx="5143536" cy="4343400"/>
          </a:xfrm>
        </p:spPr>
        <p:txBody>
          <a:bodyPr rtlCol="0">
            <a:normAutofit lnSpcReduction="10000"/>
          </a:bodyPr>
          <a:lstStyle/>
          <a:p>
            <a:pPr marL="0" indent="0">
              <a:buNone/>
            </a:pPr>
            <a:r>
              <a:rPr lang="zh-CN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次經 </a:t>
            </a:r>
            <a:r>
              <a:rPr lang="en-US" altLang="zh-CN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續經</a:t>
            </a:r>
            <a:r>
              <a:rPr lang="zh-CN" altLang="en-US" sz="3200" b="1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隱密</a:t>
            </a:r>
            <a:r>
              <a:rPr lang="zh-TW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的意思</a:t>
            </a:r>
            <a:endParaRPr lang="en-US" altLang="zh-TW" sz="3200" b="1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zh-CN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因其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地位不明</a:t>
            </a:r>
            <a:r>
              <a:rPr lang="zh-CN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而</a:t>
            </a:r>
            <a:r>
              <a:rPr lang="zh-CN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被質疑</a:t>
            </a:r>
            <a:endParaRPr lang="en-US" altLang="zh-TW" sz="3200" b="1" dirty="0" smtClean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天主教仍納入聖經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正典</a:t>
            </a:r>
            <a:r>
              <a:rPr lang="zh-CN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中</a:t>
            </a:r>
            <a:endParaRPr lang="en-US" altLang="zh-CN" sz="3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3200" b="1" dirty="0" smtClean="0">
                <a:latin typeface="HiddenHorzOCR"/>
              </a:rPr>
              <a:t>原是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猶太人的故事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，如</a:t>
            </a:r>
            <a:endParaRPr lang="en-US" altLang="zh-CN" sz="3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耶利米書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或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但以理書的補篇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全數被囊括在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七十士譯本</a:t>
            </a:r>
            <a:r>
              <a:rPr lang="zh-TW" altLang="en-US" sz="3200" b="1" dirty="0" smtClean="0">
                <a:latin typeface="HiddenHorzOCR"/>
              </a:rPr>
              <a:t>中</a:t>
            </a:r>
            <a:endParaRPr lang="en-US" altLang="zh-TW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卻又不受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塔納赫</a:t>
            </a:r>
            <a:r>
              <a:rPr lang="zh-TW" altLang="en-US" sz="3200" b="1" dirty="0" smtClean="0">
                <a:latin typeface="HiddenHorzOCR"/>
              </a:rPr>
              <a:t>認可</a:t>
            </a:r>
            <a:endParaRPr lang="en-US" altLang="zh-CN" sz="3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3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3200" b="1" dirty="0" smtClean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zh-TW" altLang="en-US" sz="3200" b="1" dirty="0" smtClean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alesforce Sans"/>
            </a:endParaRPr>
          </a:p>
          <a:p>
            <a:pPr marL="0" indent="0" algn="l">
              <a:buNone/>
            </a:pPr>
            <a:endParaRPr lang="en-US" altLang="zh-TW" sz="3200" b="1" i="0" u="none" strike="noStrike" baseline="0" dirty="0" smtClean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en-US" altLang="zh-TW" sz="3200" b="1" i="0" u="none" strike="noStrike" baseline="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08BDB0CA-7F67-4257-8A6E-420EE2FAF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17443" y="1545434"/>
            <a:ext cx="4705531" cy="424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745835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alesforce Sans"/>
              </a:rPr>
              <a:t>「次經」的二等地位 </a:t>
            </a:r>
            <a:endParaRPr lang="zh-TW" altLang="en-US" sz="5400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algn="ctr">
              <a:buNone/>
            </a:pPr>
            <a:r>
              <a:rPr lang="zh-CN" altLang="en-US" sz="3200" b="1" dirty="0" smtClean="0">
                <a:latin typeface="HiddenHorzOCR"/>
              </a:rPr>
              <a:t>次經</a:t>
            </a:r>
            <a:r>
              <a:rPr lang="zh-TW" altLang="en-US" sz="3200" b="1" i="0" u="none" strike="noStrike" baseline="0" dirty="0" smtClean="0">
                <a:latin typeface="HiddenHorzOCR"/>
              </a:rPr>
              <a:t>，</a:t>
            </a:r>
            <a:r>
              <a:rPr lang="zh-TW" altLang="en-US" sz="3200" b="1" i="0" u="none" strike="noStrike" baseline="0" dirty="0">
                <a:latin typeface="HiddenHorzOCR"/>
              </a:rPr>
              <a:t>在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基督教歴史相當長的時期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ctr">
              <a:buNone/>
            </a:pPr>
            <a:r>
              <a:rPr lang="zh-CN" altLang="en-US" sz="3200" b="1" dirty="0" smtClean="0">
                <a:latin typeface="HiddenHorzOCR"/>
              </a:rPr>
              <a:t>一直</a:t>
            </a:r>
            <a:r>
              <a:rPr lang="zh-TW" altLang="en-US" sz="3200" b="1" i="0" u="none" strike="noStrike" baseline="0" dirty="0" smtClean="0">
                <a:latin typeface="HiddenHorzOCR"/>
              </a:rPr>
              <a:t>是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聖經的一部分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（直到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主後</a:t>
            </a:r>
            <a:r>
              <a:rPr lang="en-US" altLang="zh-CN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1530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年左右</a:t>
            </a:r>
            <a:r>
              <a:rPr lang="zh-CN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）</a:t>
            </a:r>
            <a:endParaRPr lang="en-US" altLang="zh-CN" sz="3200" b="1" i="0" u="none" strike="noStrike" baseline="0" dirty="0" smtClean="0">
              <a:solidFill>
                <a:srgbClr val="FFFF00"/>
              </a:solidFill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宗教改革</a:t>
            </a:r>
            <a:r>
              <a:rPr lang="zh-TW" altLang="en-US" sz="3200" b="1" dirty="0" smtClean="0">
                <a:latin typeface="HiddenHorzOCR"/>
              </a:rPr>
              <a:t>時期，才被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更正教會</a:t>
            </a:r>
            <a:r>
              <a:rPr lang="zh-TW" altLang="en-US" sz="3200" b="1" dirty="0" smtClean="0">
                <a:latin typeface="HiddenHorzOCR"/>
              </a:rPr>
              <a:t>列爲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二等</a:t>
            </a:r>
            <a:r>
              <a:rPr lang="zh-TW" altLang="en-US" sz="3200" b="1" dirty="0" smtClean="0">
                <a:latin typeface="HiddenHorzOCR"/>
              </a:rPr>
              <a:t>地位</a:t>
            </a:r>
            <a:endParaRPr lang="en-US" altLang="zh-TW" sz="3200" b="1" dirty="0" smtClean="0">
              <a:latin typeface="HiddenHorzOCR"/>
            </a:endParaRPr>
          </a:p>
          <a:p>
            <a:pPr marL="0" indent="0" algn="ctr">
              <a:buNone/>
            </a:pPr>
            <a:r>
              <a:rPr lang="zh-CN" altLang="en-US" sz="3200" b="1" dirty="0" smtClean="0">
                <a:latin typeface="HiddenHorzOCR"/>
              </a:rPr>
              <a:t>認為</a:t>
            </a:r>
            <a:r>
              <a:rPr lang="zh-TW" altLang="en-US" sz="3200" b="1" dirty="0" smtClean="0">
                <a:latin typeface="HiddenHorzOCR"/>
              </a:rPr>
              <a:t>這些書「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只能作爲信徒生活上的道德教化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不能用作教義信仰的根據</a:t>
            </a:r>
            <a:r>
              <a:rPr lang="zh-TW" altLang="en-US" sz="3200" b="1" dirty="0" smtClean="0">
                <a:latin typeface="HiddenHorzOCR"/>
              </a:rPr>
              <a:t>」</a:t>
            </a:r>
            <a:r>
              <a:rPr lang="zh-CN" altLang="en-US" sz="3200" b="1" dirty="0" smtClean="0">
                <a:latin typeface="HiddenHorzOCR"/>
              </a:rPr>
              <a:t>，故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不在</a:t>
            </a:r>
            <a:r>
              <a:rPr lang="zh-CN" altLang="en-US" sz="3200" b="1" dirty="0" smtClean="0">
                <a:latin typeface="HiddenHorzOCR"/>
              </a:rPr>
              <a:t>聖經正典中</a:t>
            </a:r>
            <a:endParaRPr lang="en-US" altLang="zh-CN" sz="3200" b="1" dirty="0" smtClean="0"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七十士譯本</a:t>
            </a:r>
            <a:r>
              <a:rPr lang="zh-CN" altLang="en-US" sz="3200" b="1" dirty="0" smtClean="0">
                <a:latin typeface="HiddenHorzOCR"/>
              </a:rPr>
              <a:t>內的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次經</a:t>
            </a:r>
            <a:r>
              <a:rPr lang="zh-CN" altLang="en-US" sz="3200" b="1" dirty="0" smtClean="0">
                <a:latin typeface="HiddenHorzOCR"/>
              </a:rPr>
              <a:t>如今仍</a:t>
            </a:r>
            <a:r>
              <a:rPr lang="zh-TW" altLang="en-US" sz="3200" b="1" dirty="0" smtClean="0">
                <a:latin typeface="HiddenHorzOCR"/>
              </a:rPr>
              <a:t>是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天主教聖經</a:t>
            </a:r>
            <a:r>
              <a:rPr lang="zh-TW" altLang="en-US" sz="3200" b="1" dirty="0" smtClean="0">
                <a:latin typeface="HiddenHorzOCR"/>
              </a:rPr>
              <a:t>的一部分</a:t>
            </a:r>
            <a:endParaRPr lang="en-US" altLang="zh-TW" sz="3200" b="1" i="0" u="none" strike="noStrike" baseline="0" dirty="0" smtClean="0">
              <a:solidFill>
                <a:srgbClr val="FFFF00"/>
              </a:solidFill>
              <a:latin typeface="HiddenHorzOCR"/>
            </a:endParaRPr>
          </a:p>
          <a:p>
            <a:pPr marL="0" indent="0" algn="ctr">
              <a:buNone/>
            </a:pPr>
            <a:endParaRPr lang="zh-TW" altLang="en-US" sz="3200" b="1" dirty="0">
              <a:solidFill>
                <a:srgbClr val="FFFF00"/>
              </a:solidFill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38649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改革時期羅馬天主教的聖經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1293812" y="1828800"/>
            <a:ext cx="9601202" cy="4343400"/>
          </a:xfrm>
        </p:spPr>
        <p:txBody>
          <a:bodyPr rtlCol="0">
            <a:normAutofit lnSpcReduction="10000"/>
          </a:bodyPr>
          <a:lstStyle/>
          <a:p>
            <a:pPr marL="0" indent="0" algn="l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天主教徒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爲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煉獄中的死人</a:t>
            </a:r>
            <a:r>
              <a:rPr lang="zh-TW" altLang="en-US" sz="3200" b="1" i="0" u="none" strike="noStrike" baseline="0" dirty="0">
                <a:latin typeface="HiddenHorzOCR"/>
              </a:rPr>
              <a:t>禱告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向</a:t>
            </a:r>
            <a:r>
              <a:rPr lang="zh-TW" altLang="en-US" sz="3200" b="1" i="0" u="none" strike="noStrike" baseline="0" dirty="0">
                <a:latin typeface="HiddenHorzOCR"/>
              </a:rPr>
              <a:t>聖徒祈禱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因爲在他們的傳統裡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經文根據</a:t>
            </a:r>
            <a:r>
              <a:rPr lang="zh-TW" altLang="en-US" sz="3200" b="1" i="0" u="none" strike="noStrike" baseline="0" dirty="0">
                <a:latin typeface="HiddenHorzOCR"/>
              </a:rPr>
              <a:t>」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不是</a:t>
            </a:r>
            <a:r>
              <a:rPr lang="zh-TW" altLang="en-US" sz="3200" b="1" i="0" u="none" strike="noStrike" baseline="0" dirty="0">
                <a:latin typeface="HiddenHorzOCR"/>
              </a:rPr>
              <a:t>來自希伯來正典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 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而是</a:t>
            </a:r>
            <a:r>
              <a:rPr lang="zh-TW" altLang="en-US" sz="3200" b="1" i="0" u="none" strike="noStrike" baseline="0" dirty="0">
                <a:latin typeface="HiddenHorzOCR"/>
              </a:rPr>
              <a:t>來自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次經</a:t>
            </a:r>
            <a:r>
              <a:rPr lang="zh-TW" altLang="en-US" sz="3200" b="1" i="0" u="none" strike="noStrike" baseline="0" dirty="0">
                <a:latin typeface="HiddenHorzOCR"/>
              </a:rPr>
              <a:t>的</a:t>
            </a:r>
            <a:r>
              <a:rPr lang="en-US" altLang="zh-TW" sz="3200" b="1" i="0" u="none" strike="noStrike" baseline="0" dirty="0">
                <a:latin typeface="HiddenHorzOCR"/>
              </a:rPr>
              <a:t>《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馬加比貳書</a:t>
            </a:r>
            <a:r>
              <a:rPr lang="en-US" altLang="zh-TW" sz="3200" b="1" i="0" u="none" strike="noStrike" baseline="0" dirty="0">
                <a:latin typeface="HiddenHorzOCR"/>
              </a:rPr>
              <a:t>》</a:t>
            </a:r>
            <a:endParaRPr lang="zh-TW" altLang="en-US" sz="32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F4573E78-3290-4ACE-8CE3-7156A165D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33023" y="1524000"/>
            <a:ext cx="5130381" cy="348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59331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TW" altLang="en-US" sz="5400" b="1" i="0" u="none" strike="noStrike" baseline="0" dirty="0">
                <a:latin typeface="HiddenHorzOCR"/>
              </a:rPr>
              <a:t>羅馬天主教的宗教改革</a:t>
            </a:r>
            <a:endParaRPr lang="zh-TW" altLang="en-US" sz="5400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爲了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對抗更正教徒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  <a:sym typeface="Salesforce Sans"/>
            </a:endParaRPr>
          </a:p>
          <a:p>
            <a:pPr marL="0" indent="0">
              <a:buNone/>
            </a:pPr>
            <a:r>
              <a:rPr lang="zh-CN" altLang="en-US" sz="3200" b="1" dirty="0">
                <a:latin typeface="HiddenHorzOCR"/>
                <a:ea typeface="細明體" panose="02020509000000000000" pitchFamily="49" charset="-120"/>
                <a:sym typeface="Salesforce Sans"/>
              </a:rPr>
              <a:t>進行</a:t>
            </a:r>
            <a:r>
              <a:rPr lang="zh-TW" altLang="en-US" sz="3200" b="1" i="0" u="none" strike="noStrike" baseline="0" dirty="0">
                <a:latin typeface="HiddenHorzOCR"/>
              </a:rPr>
              <a:t>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反宗教改革</a:t>
            </a:r>
            <a:r>
              <a:rPr lang="zh-TW" altLang="en-US" sz="3200" b="1" i="0" u="none" strike="noStrike" baseline="0" dirty="0">
                <a:latin typeface="HiddenHorzOCR"/>
              </a:rPr>
              <a:t>」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羅馬天主教的宗教改革</a:t>
            </a:r>
            <a:r>
              <a:rPr lang="zh-TW" altLang="en-US" sz="3200" b="1" i="0" u="none" strike="noStrike" baseline="0" dirty="0">
                <a:latin typeface="HiddenHorzOCR"/>
              </a:rPr>
              <a:t>」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導致前所未有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深入研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讀</a:t>
            </a:r>
            <a:r>
              <a:rPr lang="zh-TW" altLang="en-US" sz="3200" b="1" i="0" u="none" strike="noStrike" baseline="0" dirty="0">
                <a:latin typeface="HiddenHorzOCR"/>
              </a:rPr>
              <a:t>聖經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使得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天主教的講道</a:t>
            </a:r>
            <a:r>
              <a:rPr lang="zh-TW" altLang="en-US" sz="3200" b="1" i="0" u="none" strike="noStrike" baseline="0" dirty="0">
                <a:latin typeface="HiddenHorzOCR"/>
              </a:rPr>
              <a:t>經歷改革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命令所有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主教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主要責任</a:t>
            </a:r>
            <a:r>
              <a:rPr lang="zh-TW" altLang="en-US" sz="3200" b="1" i="0" u="none" strike="noStrike" baseline="0" dirty="0">
                <a:latin typeface="HiddenHorzOCR"/>
              </a:rPr>
              <a:t>是傳講</a:t>
            </a:r>
            <a:r>
              <a:rPr lang="zh-CN" altLang="en-US" sz="3200" b="1" dirty="0">
                <a:solidFill>
                  <a:srgbClr val="FFFF00"/>
                </a:solidFill>
                <a:latin typeface="HiddenHorzOCR"/>
              </a:rPr>
              <a:t>上帝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的話</a:t>
            </a:r>
            <a:endParaRPr lang="zh-TW" altLang="en-US" sz="3200" b="1" dirty="0">
              <a:solidFill>
                <a:srgbClr val="FFFF00"/>
              </a:solidFill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774588A2-53A3-4CE0-B80D-739023176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54452" y="1524000"/>
            <a:ext cx="4456212" cy="454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30986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5400" b="1" dirty="0" smtClean="0">
                <a:latin typeface="Salesforce Sans"/>
                <a:sym typeface="Salesforce Sans"/>
              </a:rPr>
              <a:t>聖經權威因聖經是上帝所默示</a:t>
            </a:r>
            <a:endParaRPr lang="zh-TW" altLang="en-US" sz="5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何</a:t>
            </a:r>
            <a:r>
              <a:rPr lang="zh-CN" altLang="en-US" sz="3200" b="1" dirty="0" smtClean="0">
                <a:latin typeface="HiddenHorzOCR"/>
              </a:rPr>
              <a:t>謂</a:t>
            </a:r>
            <a:r>
              <a:rPr lang="zh-TW" altLang="en-US" sz="3200" b="1" dirty="0" smtClean="0">
                <a:latin typeface="HiddenHorzOCR"/>
              </a:rPr>
              <a:t>聖經</a:t>
            </a:r>
            <a:r>
              <a:rPr lang="zh-CN" altLang="en-US" sz="3200" b="1" dirty="0" smtClean="0">
                <a:latin typeface="HiddenHorzOCR"/>
              </a:rPr>
              <a:t>是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上帝所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默示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的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這是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神祕的過程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由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聖靈主動激發</a:t>
            </a:r>
            <a:r>
              <a:rPr lang="zh-TW" altLang="en-US" sz="3200" b="1" dirty="0" smtClean="0">
                <a:latin typeface="HiddenHorzOCR"/>
              </a:rPr>
              <a:t>作者的靈感</a:t>
            </a:r>
          </a:p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和聖經作者各別互動</a:t>
            </a:r>
            <a:r>
              <a:rPr lang="zh-TW" altLang="en-US" sz="3200" b="1" dirty="0" smtClean="0">
                <a:latin typeface="HiddenHorzOCR"/>
              </a:rPr>
              <a:t>而完成</a:t>
            </a:r>
            <a:endParaRPr lang="en-US" altLang="zh-TW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dirty="0" smtClean="0">
                <a:latin typeface="HiddenHorzOCR"/>
              </a:rPr>
              <a:t>因此</a:t>
            </a:r>
            <a:r>
              <a:rPr lang="zh-TW" altLang="en-US" sz="3200" b="1" dirty="0" smtClean="0">
                <a:latin typeface="HiddenHorzOCR"/>
              </a:rPr>
              <a:t>，聖經權威</a:t>
            </a:r>
            <a:r>
              <a:rPr lang="zh-CN" altLang="en-US" sz="3200" b="1" dirty="0" smtClean="0">
                <a:latin typeface="HiddenHorzOCR"/>
              </a:rPr>
              <a:t>帶著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無誤性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不只在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信仰</a:t>
            </a:r>
            <a:r>
              <a:rPr lang="zh-TW" altLang="en-US" sz="3200" b="1" dirty="0" smtClean="0">
                <a:latin typeface="HiddenHorzOCR"/>
              </a:rPr>
              <a:t>上和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道德</a:t>
            </a:r>
            <a:r>
              <a:rPr lang="zh-TW" altLang="en-US" sz="3200" b="1" dirty="0" smtClean="0">
                <a:latin typeface="HiddenHorzOCR"/>
              </a:rPr>
              <a:t>上</a:t>
            </a:r>
            <a:endParaRPr lang="en-US" altLang="zh-TW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也包括聖經提到的每一項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歷史</a:t>
            </a:r>
            <a:r>
              <a:rPr lang="zh-TW" altLang="en-US" sz="3200" b="1" dirty="0" smtClean="0">
                <a:latin typeface="HiddenHorzOCR"/>
              </a:rPr>
              <a:t>、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地理</a:t>
            </a:r>
            <a:r>
              <a:rPr lang="zh-TW" altLang="en-US" sz="3200" b="1" dirty="0" smtClean="0">
                <a:latin typeface="HiddenHorzOCR"/>
              </a:rPr>
              <a:t>、和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科學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細節</a:t>
            </a:r>
            <a:endParaRPr lang="zh-TW" altLang="en-US" sz="32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89605A19-9EFF-41D1-BD74-0E159F5A9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37420" y="1500174"/>
            <a:ext cx="3629020" cy="362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神聖的</a:t>
            </a:r>
            <a:r>
              <a:rPr lang="zh-CN" altLang="en-US" sz="5400" b="1" dirty="0" smtClean="0">
                <a:latin typeface="Salesforce Sans"/>
                <a:ea typeface="細明體" panose="02020509000000000000" pitchFamily="49" charset="-120"/>
                <a:sym typeface="Salesforce Sans"/>
              </a:rPr>
              <a:t>經典就在我們的地球</a:t>
            </a:r>
            <a:endParaRPr lang="zh-TW" altLang="en-US" sz="5400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聖經</a:t>
            </a:r>
            <a:r>
              <a:rPr lang="zh-TW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既是神所默示</a:t>
            </a: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的</a:t>
            </a:r>
            <a:endParaRPr lang="en-US" altLang="zh-CN" sz="3200" b="1" dirty="0" smtClean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具有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絕對的權威</a:t>
            </a:r>
            <a:endParaRPr lang="en-US" altLang="zh-TW" sz="3200" b="1" dirty="0" smtClean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聖經</a:t>
            </a:r>
            <a:r>
              <a:rPr lang="zh-TW" altLang="en-US" sz="3200" b="1" dirty="0" smtClean="0">
                <a:latin typeface="HiddenHorzOCR"/>
              </a:rPr>
              <a:t>不是神話故事</a:t>
            </a:r>
            <a:endParaRPr lang="en-US" altLang="zh-TW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是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已經發生</a:t>
            </a:r>
            <a:r>
              <a:rPr lang="zh-TW" altLang="en-US" sz="3200" b="1" i="0" u="none" strike="noStrike" baseline="0" dirty="0">
                <a:latin typeface="HiddenHorzOCR"/>
              </a:rPr>
              <a:t>的事實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 smtClean="0">
                <a:latin typeface="HiddenHorzOCR"/>
              </a:rPr>
              <a:t>不是</a:t>
            </a:r>
            <a:r>
              <a:rPr lang="zh-TW" altLang="en-US" sz="3200" b="1" i="0" u="none" strike="noStrike" baseline="0" dirty="0">
                <a:latin typeface="HiddenHorzOCR"/>
              </a:rPr>
              <a:t>在時空之外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乃是在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具體時空</a:t>
            </a:r>
            <a:r>
              <a:rPr lang="zh-TW" altLang="en-US" sz="3200" b="1" i="0" u="none" strike="noStrike" baseline="0" dirty="0">
                <a:latin typeface="HiddenHorzOCR"/>
              </a:rPr>
              <a:t>之中</a:t>
            </a: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在地圖上</a:t>
            </a:r>
            <a:r>
              <a:rPr lang="zh-TW" altLang="en-US" sz="3200" b="1" i="0" u="none" strike="noStrike" baseline="0" dirty="0">
                <a:latin typeface="HiddenHorzOCR"/>
              </a:rPr>
              <a:t>找到的地點</a:t>
            </a:r>
            <a:endParaRPr lang="zh-TW" altLang="en-US" sz="32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E4B99F62-66BD-4F38-AF40-F29FE220E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34372" y="1524000"/>
            <a:ext cx="5192114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12890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1665256" y="381000"/>
            <a:ext cx="8143932" cy="1143000"/>
          </a:xfrm>
          <a:solidFill>
            <a:schemeClr val="tx1"/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i="0" u="none" strike="noStrike" baseline="0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猶太人經書 </a:t>
            </a:r>
            <a:r>
              <a:rPr lang="en-US" altLang="zh-CN" sz="5400" b="1" i="0" u="none" strike="noStrike" baseline="0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- </a:t>
            </a:r>
            <a:r>
              <a:rPr lang="zh-TW" altLang="en-US" sz="5400" b="1" i="0" u="none" strike="noStrike" baseline="0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塔</a:t>
            </a:r>
            <a:r>
              <a:rPr lang="zh-TW" altLang="en-US" sz="5400" b="1" i="0" u="none" strike="noStrike" baseline="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納赫</a:t>
            </a:r>
            <a:endParaRPr lang="zh-TW" altLang="en-US" sz="5400" dirty="0">
              <a:solidFill>
                <a:schemeClr val="accent5">
                  <a:lumMod val="50000"/>
                </a:schemeClr>
              </a:solidFill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1593818" y="1828800"/>
            <a:ext cx="9301196" cy="4343400"/>
          </a:xfrm>
        </p:spPr>
        <p:txBody>
          <a:bodyPr rtlCol="0">
            <a:normAutofit lnSpcReduction="10000"/>
          </a:bodyPr>
          <a:lstStyle/>
          <a:p>
            <a:pPr marL="0" indent="0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猶太教的</a:t>
            </a:r>
            <a:r>
              <a:rPr lang="zh-CN" altLang="en-US" sz="3200" b="1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聖經</a:t>
            </a: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稱之爲</a:t>
            </a:r>
            <a:endParaRPr lang="en-US" altLang="zh-TW" sz="3200" b="1" i="0" u="none" strike="noStrike" baseline="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塔納赫</a:t>
            </a: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」</a:t>
            </a:r>
            <a:r>
              <a:rPr lang="en-US" altLang="zh-TW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n-US" altLang="zh-TW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Tanakh</a:t>
            </a:r>
            <a:r>
              <a:rPr lang="en-US" altLang="zh-TW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) </a:t>
            </a:r>
            <a:endParaRPr lang="en-US" altLang="zh-TW" sz="3200" b="1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這是按照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三大內容</a:t>
            </a: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的</a:t>
            </a:r>
            <a:endParaRPr lang="en-US" altLang="zh-TW" sz="3200" b="1" i="0" u="none" strike="noStrike" baseline="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首字母</a:t>
            </a: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縮寫而成</a:t>
            </a:r>
            <a:endParaRPr lang="en-US" altLang="zh-TW" sz="3200" b="1" i="0" u="none" strike="noStrike" baseline="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摩西五經</a:t>
            </a:r>
            <a:r>
              <a:rPr lang="zh-TW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稱作 </a:t>
            </a:r>
            <a:r>
              <a:rPr lang="en-US" altLang="zh-TW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Torah </a:t>
            </a:r>
            <a:endParaRPr lang="en-US" altLang="zh-TW" sz="3200" b="1" i="0" u="none" strike="noStrike" baseline="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先知</a:t>
            </a:r>
            <a:r>
              <a:rPr lang="zh-CN" altLang="en-US" sz="3200" b="1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書</a:t>
            </a: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稱</a:t>
            </a:r>
            <a:r>
              <a:rPr lang="zh-TW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爲 </a:t>
            </a:r>
            <a:r>
              <a:rPr lang="en-US" altLang="zh-TW" sz="3200" b="1" i="0" u="none" strike="noStrike" baseline="0" dirty="0" err="1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Nevi’im</a:t>
            </a:r>
            <a:endParaRPr lang="en-US" altLang="zh-TW" sz="3200" b="1" i="0" u="none" strike="noStrike" baseline="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其餘著作</a:t>
            </a:r>
            <a:r>
              <a:rPr lang="zh-TW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稱為 </a:t>
            </a:r>
            <a:r>
              <a:rPr lang="en-US" altLang="zh-TW" sz="3200" b="1" i="0" u="none" strike="noStrike" baseline="0" dirty="0" err="1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Kethuvim</a:t>
            </a:r>
            <a:r>
              <a:rPr lang="en-US" altLang="zh-TW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lang="zh-TW" altLang="en-US" sz="3200" b="1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1E867CD5-10A9-46AF-9704-584C34970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80230" y="1500174"/>
            <a:ext cx="2900972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551047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 smtClean="0">
                <a:latin typeface="Salesforce Sans"/>
                <a:ea typeface="細明體" panose="02020509000000000000" pitchFamily="49" charset="-120"/>
                <a:sym typeface="Salesforce Sans"/>
              </a:rPr>
              <a:t>上主日學認識聖經</a:t>
            </a:r>
            <a:endParaRPr lang="zh-TW" altLang="en-US" sz="5400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在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十九和二十世紀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聖經是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歷史小說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和電影</a:t>
            </a: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的來源</a:t>
            </a:r>
            <a:endParaRPr lang="en-US" altLang="zh-TW" sz="3200" b="1" i="0" u="none" strike="noStrike" baseline="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因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觀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衆熟悉大量的聖經故事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許多人固定上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教會和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主日學</a:t>
            </a:r>
            <a:endParaRPr lang="en-US" altLang="zh-TW" sz="3200" b="1" i="0" u="none" strike="noStrike" baseline="0" dirty="0" smtClean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zh-CN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閱讀著那屬於自己的聖經</a:t>
            </a:r>
            <a:endParaRPr lang="en-US" altLang="zh-CN" sz="3200" b="1" dirty="0" smtClean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贈送</a:t>
            </a:r>
            <a:r>
              <a:rPr lang="zh-TW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聖經</a:t>
            </a: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是</a:t>
            </a:r>
            <a:r>
              <a:rPr lang="zh-CN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受洗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儀式</a:t>
            </a:r>
            <a:r>
              <a:rPr lang="zh-TW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的一部分</a:t>
            </a:r>
            <a:endParaRPr lang="zh-TW" altLang="en-US" sz="3200" b="1" dirty="0" smtClean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Salesforce Sans"/>
            </a:endParaRPr>
          </a:p>
          <a:p>
            <a:pPr marL="0" indent="0" algn="l">
              <a:buNone/>
            </a:pPr>
            <a:endParaRPr lang="en-US" altLang="zh-TW" sz="3200" b="1" i="0" u="none" strike="noStrike" baseline="0" dirty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730D925C-5F2D-4002-A2E0-7C64C073E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86500" y="1495129"/>
            <a:ext cx="4007734" cy="38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765587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 smtClean="0">
                <a:latin typeface="Salesforce Sans"/>
                <a:sym typeface="Salesforce Sans"/>
              </a:rPr>
              <a:t>人生與</a:t>
            </a:r>
            <a:r>
              <a:rPr lang="zh-CN" altLang="en-US" sz="5400" b="1" dirty="0" smtClean="0">
                <a:latin typeface="Salesforce Sans"/>
                <a:ea typeface="細明體" panose="02020509000000000000" pitchFamily="49" charset="-120"/>
                <a:sym typeface="Salesforce Sans"/>
              </a:rPr>
              <a:t>聖經不斷交會</a:t>
            </a:r>
            <a:endParaRPr lang="zh-TW" altLang="en-US" sz="5400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證人在法庭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以及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總統就職</a:t>
            </a:r>
            <a:r>
              <a:rPr lang="zh-TW" altLang="en-US" sz="3200" b="1" i="0" u="none" strike="noStrike" baseline="0" dirty="0">
                <a:latin typeface="HiddenHorzOCR"/>
              </a:rPr>
              <a:t>時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都會把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右手放在聖經</a:t>
            </a:r>
            <a:r>
              <a:rPr lang="zh-TW" altLang="en-US" sz="3200" b="1" i="0" u="none" strike="noStrike" baseline="0" dirty="0">
                <a:latin typeface="HiddenHorzOCR"/>
              </a:rPr>
              <a:t>上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宣</a:t>
            </a:r>
            <a:r>
              <a:rPr lang="zh-CN" altLang="en-US" sz="3200" b="1" i="0" u="none" strike="noStrike" baseline="0" dirty="0">
                <a:latin typeface="HiddenHorzOCR"/>
              </a:rPr>
              <a:t>誓</a:t>
            </a:r>
            <a:r>
              <a:rPr lang="zh-CN" altLang="en-US" sz="3200" b="1" dirty="0">
                <a:latin typeface="HiddenHorzOCR"/>
              </a:rPr>
              <a:t>說</a:t>
            </a:r>
            <a:r>
              <a:rPr lang="zh-CN" altLang="en-US" sz="3200" b="1" i="0" u="none" strike="noStrike" baseline="0" dirty="0">
                <a:latin typeface="HiddenHorzOCR"/>
              </a:rPr>
              <a:t>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願神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幫助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我</a:t>
            </a:r>
            <a:r>
              <a:rPr lang="zh-TW" altLang="en-US" sz="3200" b="1" i="0" u="none" strike="noStrike" baseline="0" dirty="0">
                <a:latin typeface="HiddenHorzOCR"/>
              </a:rPr>
              <a:t>」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而朗讀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詩篇第二十三篇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長久以來是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公立學校朝會</a:t>
            </a:r>
            <a:r>
              <a:rPr lang="zh-TW" altLang="en-US" sz="3200" b="1" i="0" u="none" strike="noStrike" baseline="0" dirty="0">
                <a:latin typeface="HiddenHorzOCR"/>
              </a:rPr>
              <a:t>的例行儀式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十誡</a:t>
            </a:r>
            <a:r>
              <a:rPr lang="zh-TW" altLang="en-US" sz="3200" b="1" i="0" u="none" strike="noStrike" baseline="0" dirty="0">
                <a:latin typeface="HiddenHorzOCR"/>
              </a:rPr>
              <a:t>顯著地陳列在法庭和其他公共場所</a:t>
            </a:r>
            <a:endParaRPr lang="zh-TW" altLang="en-US" sz="32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1AF5E878-49A5-40C5-A666-C2D1936FE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06750" y="1535697"/>
            <a:ext cx="5158073" cy="290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007866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 smtClean="0">
                <a:latin typeface="Salesforce Sans"/>
                <a:ea typeface="細明體" panose="02020509000000000000" pitchFamily="49" charset="-120"/>
                <a:sym typeface="Salesforce Sans"/>
              </a:rPr>
              <a:t>聖經</a:t>
            </a:r>
            <a:r>
              <a:rPr lang="zh-CN" altLang="en-US" sz="5400" b="1" dirty="0">
                <a:latin typeface="Salesforce Sans"/>
                <a:sym typeface="Salesforce Sans"/>
              </a:rPr>
              <a:t>被</a:t>
            </a:r>
            <a:r>
              <a:rPr lang="zh-CN" altLang="en-US" sz="5400" b="1" dirty="0" smtClean="0">
                <a:latin typeface="Salesforce Sans"/>
                <a:ea typeface="細明體" panose="02020509000000000000" pitchFamily="49" charset="-120"/>
                <a:sym typeface="Salesforce Sans"/>
              </a:rPr>
              <a:t>敵視的時候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但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二十世紀</a:t>
            </a:r>
            <a:r>
              <a:rPr lang="zh-TW" altLang="en-US" sz="3200" b="1" i="0" u="none" strike="noStrike" baseline="0" dirty="0">
                <a:latin typeface="HiddenHorzOCR"/>
              </a:rPr>
              <a:t>卻也是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對聖經最敵視的年代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二次大戰後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掀起一場運動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從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學校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和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家庭</a:t>
            </a:r>
            <a:r>
              <a:rPr lang="zh-TW" altLang="en-US" sz="3200" b="1" i="0" u="none" strike="noStrike" baseline="0" dirty="0" smtClean="0">
                <a:latin typeface="HiddenHorzOCR"/>
              </a:rPr>
              <a:t>著手</a:t>
            </a:r>
            <a:endParaRPr lang="zh-TW" altLang="en-US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想要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將聖經從整個世代的集體記憶中</a:t>
            </a:r>
            <a:r>
              <a:rPr lang="zh-TW" altLang="en-US" sz="3200" b="1" i="0" u="none" strike="noStrike" baseline="0" dirty="0">
                <a:latin typeface="HiddenHorzOCR"/>
              </a:rPr>
              <a:t>刪除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聖經被視爲「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無知之人的聖經</a:t>
            </a:r>
            <a:r>
              <a:rPr lang="zh-CN" altLang="en-US" sz="3200" b="1" dirty="0">
                <a:latin typeface="HiddenHorzOCR"/>
              </a:rPr>
              <a:t>」</a:t>
            </a:r>
            <a:endParaRPr lang="zh-TW" altLang="en-US" sz="32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A0C5D074-85D7-4CA4-B57A-0BA0F4BF2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82415" y="1524000"/>
            <a:ext cx="4727911" cy="255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810019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1AAF16F-4AA4-42D1-B521-CE46AA58C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996" y="381000"/>
            <a:ext cx="7416824" cy="1143000"/>
          </a:xfrm>
          <a:solidFill>
            <a:srgbClr val="7030A0"/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5400" b="1" dirty="0"/>
              <a:t>閱讀聖經的人反而更多</a:t>
            </a:r>
            <a:endParaRPr lang="en-US" sz="5400" b="1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xmlns="" id="{7BEAB260-DAA2-4A2A-9A39-AD7BB565EAD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03817" y="1527245"/>
            <a:ext cx="6509182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749417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5400" b="1" dirty="0" smtClean="0"/>
              <a:t>聖經既熟悉又陌生</a:t>
            </a:r>
            <a:endParaRPr lang="zh-TW" altLang="en-US" sz="54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怎樣面對</a:t>
            </a:r>
            <a:r>
              <a:rPr lang="zh-CN" altLang="en-US" sz="3200" b="1" dirty="0" smtClean="0">
                <a:latin typeface="HiddenHorzOCR"/>
              </a:rPr>
              <a:t>生活的問題</a:t>
            </a:r>
            <a:endParaRPr lang="en-US" altLang="zh-CN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聖經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界定內心最深的盼望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具有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震撼人心的能力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經文不是陳腔濫調</a:t>
            </a:r>
            <a:endParaRPr lang="en-US" altLang="zh-TW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而是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直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接對我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們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說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話</a:t>
            </a:r>
            <a:endParaRPr lang="en-US" altLang="zh-CN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  <a:sym typeface="Salesforce Sans"/>
              </a:rPr>
              <a:t>因此，聖經有時看來是陌生的語言</a:t>
            </a:r>
            <a:endParaRPr lang="zh-TW" altLang="en-US" sz="32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88BFC86C-53AA-4290-82B6-A3A88714A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51668" y="1500174"/>
            <a:ext cx="3860377" cy="350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聖經 </a:t>
            </a:r>
            <a:r>
              <a:rPr lang="en-US" altLang="zh-CN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- </a:t>
            </a:r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陌生的語言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說聖經是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陌生</a:t>
            </a:r>
            <a:r>
              <a:rPr lang="zh-TW" altLang="en-US" sz="3200" b="1" i="0" u="none" strike="noStrike" baseline="0" dirty="0">
                <a:latin typeface="HiddenHorzOCR"/>
              </a:rPr>
              <a:t>的語言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其實有更深的含義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每一位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主日學老師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都會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對聖經同感陌生</a:t>
            </a:r>
            <a:endParaRPr lang="en-US" altLang="zh-TW" sz="3200" b="1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無論是</a:t>
            </a:r>
            <a:r>
              <a:rPr lang="zh-CN" altLang="en-US" sz="3200" b="1" dirty="0">
                <a:solidFill>
                  <a:srgbClr val="FFFF00"/>
                </a:solidFill>
                <a:latin typeface="HiddenHorzOCR"/>
              </a:rPr>
              <a:t>舊約</a:t>
            </a:r>
            <a:r>
              <a:rPr lang="zh-TW" altLang="en-US" sz="3200" b="1" i="0" u="none" strike="noStrike" baseline="0" dirty="0">
                <a:latin typeface="HiddenHorzOCR"/>
              </a:rPr>
              <a:t>還是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新約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algn="l"/>
            <a:endParaRPr lang="zh-TW" altLang="en-US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26995362-EA2A-4523-B890-20DEA2225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74332" y="1524000"/>
            <a:ext cx="5546406" cy="3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535622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聖經 </a:t>
            </a:r>
            <a:r>
              <a:rPr lang="en-US" altLang="zh-CN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- </a:t>
            </a:r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陌生的語言</a:t>
            </a:r>
            <a:endParaRPr lang="zh-TW" altLang="en-US" sz="5400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6382444" y="1828800"/>
            <a:ext cx="4512570" cy="4343400"/>
          </a:xfrm>
        </p:spPr>
        <p:txBody>
          <a:bodyPr rtlCol="0">
            <a:normAutofit/>
          </a:bodyPr>
          <a:lstStyle/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聖經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最令人感到陌生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恐怕要屬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啓示文體</a:t>
            </a:r>
            <a:r>
              <a:rPr lang="zh-TW" altLang="en-US" sz="3200" b="1" i="0" u="none" strike="noStrike" baseline="0" dirty="0">
                <a:latin typeface="HiddenHorzOCR"/>
              </a:rPr>
              <a:t>了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以西結書</a:t>
            </a:r>
            <a:r>
              <a:rPr lang="zh-TW" altLang="en-US" sz="3200" b="1" i="0" u="none" strike="noStrike" baseline="0" dirty="0">
                <a:latin typeface="HiddenHorzOCR"/>
              </a:rPr>
              <a:t>、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但以理書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以及約翰寫的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啓示錄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這些書卷一章又一章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描述</a:t>
            </a:r>
            <a:r>
              <a:rPr lang="zh-TW" altLang="en-US" sz="3200" b="1" i="0" u="none" strike="noStrike" baseline="0" dirty="0">
                <a:latin typeface="HiddenHorzOCR"/>
              </a:rPr>
              <a:t>萬花筒般的</a:t>
            </a:r>
            <a:r>
              <a:rPr lang="zh-CN" altLang="en-US" sz="3200" b="1" dirty="0">
                <a:solidFill>
                  <a:srgbClr val="FFFF00"/>
                </a:solidFill>
                <a:latin typeface="HiddenHorzOCR"/>
              </a:rPr>
              <a:t>異象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03A1EB3C-1733-4477-ADF4-B6FF022A0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45231" y="1551181"/>
            <a:ext cx="4512569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254834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聖經 </a:t>
            </a:r>
            <a:r>
              <a:rPr lang="en-US" altLang="zh-CN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- </a:t>
            </a:r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陌生的語言</a:t>
            </a:r>
            <a:endParaRPr lang="zh-TW" altLang="en-US" sz="5400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雖然如此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不也正是聖經語言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這份奇特的陌生感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引起了我們的注意</a:t>
            </a:r>
            <a:r>
              <a:rPr lang="zh-TW" altLang="en-US" sz="3200" b="1" i="0" u="none" strike="noStrike" baseline="0" dirty="0">
                <a:latin typeface="HiddenHorzOCR"/>
              </a:rPr>
              <a:t>嗎？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聖經的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表達方式</a:t>
            </a:r>
            <a:endParaRPr lang="en-US" altLang="zh-TW" sz="3200" b="1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CN" altLang="en-US" sz="3200" b="1" dirty="0">
                <a:solidFill>
                  <a:srgbClr val="FFFF00"/>
                </a:solidFill>
                <a:latin typeface="HiddenHorzOCR"/>
              </a:rPr>
              <a:t>需要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反覆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研讀</a:t>
            </a:r>
            <a:r>
              <a:rPr lang="zh-TW" altLang="en-US" sz="3200" b="1" i="0" u="none" strike="noStrike" baseline="0" dirty="0">
                <a:latin typeface="HiddenHorzOCR"/>
              </a:rPr>
              <a:t>，需要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默想</a:t>
            </a:r>
            <a:r>
              <a:rPr lang="zh-TW" altLang="en-US" sz="3200" b="1" i="0" u="none" strike="noStrike" baseline="0" dirty="0">
                <a:latin typeface="HiddenHorzOCR"/>
              </a:rPr>
              <a:t>、詳細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査究</a:t>
            </a:r>
            <a:endParaRPr lang="zh-TW" altLang="en-US" sz="3200" b="1" dirty="0">
              <a:solidFill>
                <a:srgbClr val="FFFF00"/>
              </a:solidFill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4C9A146D-D57F-42CF-9E2E-3537005B3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98909" y="1524000"/>
            <a:ext cx="47625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256079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聖經 </a:t>
            </a:r>
            <a:r>
              <a:rPr lang="en-US" altLang="zh-CN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- </a:t>
            </a:r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陌生的語言</a:t>
            </a:r>
            <a:endParaRPr lang="zh-TW" altLang="en-US" sz="5400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5734372" y="1828800"/>
            <a:ext cx="5160642" cy="4343400"/>
          </a:xfrm>
        </p:spPr>
        <p:txBody>
          <a:bodyPr rtlCol="0">
            <a:normAutofit lnSpcReduction="10000"/>
          </a:bodyPr>
          <a:lstStyle/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倘若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聖經的表達方式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對我</a:t>
            </a:r>
            <a:r>
              <a:rPr lang="zh-CN" altLang="en-US" sz="3200" b="1" i="0" u="none" strike="noStrike" baseline="0" dirty="0">
                <a:latin typeface="HiddenHorzOCR"/>
              </a:rPr>
              <a:t>們</a:t>
            </a:r>
            <a:r>
              <a:rPr lang="zh-TW" altLang="en-US" sz="3200" b="1" i="0" u="none" strike="noStrike" baseline="0" dirty="0">
                <a:latin typeface="HiddenHorzOCR"/>
              </a:rPr>
              <a:t>不這麼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陌生</a:t>
            </a:r>
            <a:endParaRPr lang="en-US" altLang="zh-TW" sz="3200" b="1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和平常的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說寫習慣</a:t>
            </a:r>
            <a:r>
              <a:rPr lang="zh-TW" altLang="en-US" sz="3200" b="1" i="0" u="none" strike="noStrike" baseline="0" dirty="0">
                <a:latin typeface="HiddenHorzOCR"/>
              </a:rPr>
              <a:t>差不多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 我</a:t>
            </a:r>
            <a:r>
              <a:rPr lang="zh-CN" altLang="en-US" sz="3200" b="1" i="0" u="none" strike="noStrike" baseline="0" dirty="0">
                <a:latin typeface="HiddenHorzOCR"/>
              </a:rPr>
              <a:t>們</a:t>
            </a:r>
            <a:r>
              <a:rPr lang="zh-TW" altLang="en-US" sz="3200" b="1" i="0" u="none" strike="noStrike" baseline="0" dirty="0">
                <a:latin typeface="HiddenHorzOCR"/>
              </a:rPr>
              <a:t>反而很容易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匆匆略過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教導聖經</a:t>
            </a:r>
            <a:r>
              <a:rPr lang="zh-CN" altLang="en-US" sz="3200" b="1" dirty="0">
                <a:solidFill>
                  <a:srgbClr val="FFFF00"/>
                </a:solidFill>
                <a:latin typeface="HiddenHorzOCR"/>
              </a:rPr>
              <a:t>的人</a:t>
            </a:r>
            <a:r>
              <a:rPr lang="zh-CN" altLang="en-US" sz="3200" b="1" i="0" u="none" strike="noStrike" baseline="0" dirty="0">
                <a:latin typeface="HiddenHorzOCR"/>
              </a:rPr>
              <a:t>要</a:t>
            </a:r>
            <a:r>
              <a:rPr lang="zh-TW" altLang="en-US" sz="3200" b="1" i="0" u="none" strike="noStrike" baseline="0" dirty="0">
                <a:latin typeface="HiddenHorzOCR"/>
              </a:rPr>
              <a:t>學會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運用這份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陌生性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穿越表面</a:t>
            </a:r>
            <a:r>
              <a:rPr lang="zh-TW" altLang="en-US" sz="3200" b="1" i="0" u="none" strike="noStrike" baseline="0" dirty="0">
                <a:latin typeface="HiddenHorzOCR"/>
              </a:rPr>
              <a:t>去探究</a:t>
            </a:r>
            <a:r>
              <a:rPr lang="zh-CN" altLang="en-US" sz="3200" b="1" i="0" u="none" strike="noStrike" baseline="0" dirty="0">
                <a:latin typeface="HiddenHorzOCR"/>
              </a:rPr>
              <a:t>聖經</a:t>
            </a:r>
            <a:endParaRPr lang="zh-TW" altLang="en-US" sz="32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6DD620B8-4D6F-4D38-B8AF-85A083D63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3811" y="1540497"/>
            <a:ext cx="3888432" cy="414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18618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5400" b="1" dirty="0" smtClean="0">
                <a:latin typeface="Salesforce Sans"/>
                <a:sym typeface="Salesforce Sans"/>
              </a:rPr>
              <a:t>聖經 </a:t>
            </a:r>
            <a:r>
              <a:rPr lang="en-US" altLang="zh-CN" sz="5400" b="1" dirty="0" smtClean="0">
                <a:latin typeface="Salesforce Sans"/>
                <a:sym typeface="Salesforce Sans"/>
              </a:rPr>
              <a:t>- </a:t>
            </a:r>
            <a:r>
              <a:rPr lang="zh-CN" altLang="en-US" sz="5400" b="1" dirty="0" smtClean="0">
                <a:latin typeface="Salesforce Sans"/>
                <a:sym typeface="Salesforce Sans"/>
              </a:rPr>
              <a:t>陌生的語言</a:t>
            </a:r>
            <a:endParaRPr lang="zh-TW" altLang="en-US" sz="5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聖經</a:t>
            </a:r>
            <a:r>
              <a:rPr lang="zh-TW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是一個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陌生的新世界</a:t>
            </a:r>
            <a:endParaRPr lang="en-US" altLang="zh-TW" sz="3200" b="1" dirty="0" smtClean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因爲我們面對的是</a:t>
            </a:r>
            <a:endParaRPr lang="en-US" altLang="zh-TW" sz="3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一位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會開口說話的上帝</a:t>
            </a:r>
            <a:endParaRPr lang="en-US" altLang="zh-TW" sz="3200" b="1" dirty="0" smtClean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在祂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自我啓示</a:t>
            </a:r>
            <a:r>
              <a:rPr lang="zh-TW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的行動當中</a:t>
            </a:r>
            <a:endParaRPr lang="en-US" altLang="zh-TW" sz="3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耶和華説</a:t>
            </a:r>
            <a:r>
              <a:rPr lang="zh-CN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（賽</a:t>
            </a: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55:8</a:t>
            </a:r>
            <a:r>
              <a:rPr lang="zh-CN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3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「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我的意念非同</a:t>
            </a:r>
            <a:r>
              <a:rPr lang="zh-TW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你們的意念</a:t>
            </a:r>
          </a:p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我的道路非同</a:t>
            </a:r>
            <a:r>
              <a:rPr lang="zh-TW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你們的道路。</a:t>
            </a:r>
            <a:r>
              <a:rPr lang="zh-CN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」</a:t>
            </a:r>
            <a:endParaRPr lang="zh-TW" altLang="en-US" sz="32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60AAABFD-72CC-44F6-A9FE-A44D32826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22212" y="1500174"/>
            <a:ext cx="4325298" cy="392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8E0D3D1-2E1B-496B-88AD-44B5872F7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996" y="381000"/>
            <a:ext cx="7416824" cy="11430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4800" b="1" dirty="0"/>
              <a:t>老師，你認識你所教的嗎？</a:t>
            </a:r>
            <a:endParaRPr lang="en-US" sz="48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1A576B6C-5E83-447B-B24E-F973275DAE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10037" y="1541175"/>
            <a:ext cx="6353592" cy="464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217257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5400" b="1" dirty="0" smtClean="0">
                <a:latin typeface="Salesforce Sans"/>
                <a:sym typeface="Salesforce Sans"/>
              </a:rPr>
              <a:t>人類世界曾存在口述傳統</a:t>
            </a:r>
            <a:endParaRPr lang="zh-TW" altLang="en-US" sz="54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solidFill>
            <a:srgbClr val="002060"/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3200" b="1" dirty="0" smtClean="0"/>
              <a:t>人說話在讀寫之前</a:t>
            </a:r>
            <a:endParaRPr lang="zh-TW" altLang="en-US" sz="3200" b="1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solidFill>
            <a:srgbClr val="00B0F0"/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3200" b="1" dirty="0" smtClean="0">
                <a:solidFill>
                  <a:schemeClr val="tx2">
                    <a:lumMod val="10000"/>
                  </a:schemeClr>
                </a:solidFill>
                <a:latin typeface="Salesforce Sans"/>
                <a:sym typeface="Salesforce Sans"/>
              </a:rPr>
              <a:t>開口說話的上帝</a:t>
            </a:r>
            <a:endParaRPr lang="zh-TW" altLang="en-US" sz="3200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BDC24214-F9C0-4DB8-9228-BAE2AB68719D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37288" y="2428868"/>
            <a:ext cx="4714908" cy="371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xmlns="" id="{C2F573E8-D087-4476-B66B-7051F4D6411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08066" y="2428868"/>
            <a:ext cx="4643470" cy="371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sym typeface="Salesforce Sans"/>
              </a:rPr>
              <a:t>使更多人</a:t>
            </a:r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瞭解聖經</a:t>
            </a:r>
            <a:endParaRPr lang="zh-TW" altLang="en-US" sz="5400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聖經</a:t>
            </a:r>
            <a:r>
              <a:rPr lang="zh-TW" altLang="en-US" sz="3200" b="1" i="0" u="none" strike="noStrike" baseline="0" dirty="0">
                <a:latin typeface="HiddenHorzOCR"/>
              </a:rPr>
              <a:t>中有些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眞理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的確只有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信的人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才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看得見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dirty="0">
                <a:latin typeface="HiddenHorzOCR"/>
              </a:rPr>
              <a:t>若</a:t>
            </a:r>
            <a:r>
              <a:rPr lang="zh-TW" altLang="en-US" sz="3200" b="1" i="0" u="none" strike="noStrike" baseline="0" dirty="0">
                <a:latin typeface="HiddenHorzOCR"/>
              </a:rPr>
              <a:t>從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歴史</a:t>
            </a:r>
            <a:r>
              <a:rPr lang="zh-TW" altLang="en-US" sz="3200" b="1" i="0" u="none" strike="noStrike" baseline="0" dirty="0">
                <a:latin typeface="HiddenHorzOCR"/>
              </a:rPr>
              <a:t>或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文學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或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哲學</a:t>
            </a:r>
            <a:r>
              <a:rPr lang="zh-TW" altLang="en-US" sz="3200" b="1" i="0" u="none" strike="noStrike" baseline="0" dirty="0">
                <a:latin typeface="HiddenHorzOCR"/>
              </a:rPr>
              <a:t>角度來</a:t>
            </a:r>
            <a:r>
              <a:rPr lang="zh-CN" altLang="en-US" sz="3200" b="1" dirty="0">
                <a:solidFill>
                  <a:srgbClr val="FFFF00"/>
                </a:solidFill>
                <a:latin typeface="HiddenHorzOCR"/>
              </a:rPr>
              <a:t>瞭解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聖經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遠遠不如爲了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想</a:t>
            </a:r>
            <a:r>
              <a:rPr lang="zh-CN" altLang="en-US" sz="3200" b="1" dirty="0">
                <a:solidFill>
                  <a:srgbClr val="FFFF00"/>
                </a:solidFill>
                <a:latin typeface="HiddenHorzOCR"/>
              </a:rPr>
              <a:t>瞭解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的信仰需求</a:t>
            </a:r>
            <a:endParaRPr lang="zh-TW" altLang="en-US" sz="3200" b="1" dirty="0">
              <a:solidFill>
                <a:srgbClr val="FFFF00"/>
              </a:solidFill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F6008679-E393-4DB6-A9E8-31A2454B6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06078" y="1491951"/>
            <a:ext cx="5472673" cy="287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119863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sym typeface="Salesforce Sans"/>
              </a:rPr>
              <a:t>使更多人</a:t>
            </a:r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瞭解聖經</a:t>
            </a:r>
            <a:endParaRPr lang="zh-TW" altLang="en-US" sz="5400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marL="0" indent="0" algn="l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認眞研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讀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聖經</a:t>
            </a:r>
            <a:r>
              <a:rPr lang="zh-TW" altLang="en-US" sz="3200" b="1" i="0" u="none" strike="noStrike" baseline="0" dirty="0">
                <a:latin typeface="HiddenHorzOCR"/>
              </a:rPr>
              <a:t>的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總是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教會</a:t>
            </a:r>
            <a:r>
              <a:rPr lang="zh-TW" altLang="en-US" sz="3200" b="1" i="0" u="none" strike="noStrike" baseline="0" dirty="0">
                <a:latin typeface="HiddenHorzOCR"/>
              </a:rPr>
              <a:t>的正事</a:t>
            </a: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不但如此</a:t>
            </a:r>
            <a:endParaRPr lang="en-US" altLang="zh-TW" sz="3200" b="1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負起教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導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責任的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人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CN" altLang="en-US" sz="3200" b="1" dirty="0">
                <a:latin typeface="HiddenHorzOCR"/>
              </a:rPr>
              <a:t>正</a:t>
            </a:r>
            <a:r>
              <a:rPr lang="zh-TW" altLang="en-US" sz="3200" b="1" i="0" u="none" strike="noStrike" baseline="0" dirty="0">
                <a:latin typeface="HiddenHorzOCR"/>
              </a:rPr>
              <a:t>擔起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特別的</a:t>
            </a:r>
            <a:r>
              <a:rPr lang="zh-TW" altLang="en-US" sz="3200" b="1" i="0" u="none" strike="noStrike" baseline="0" dirty="0">
                <a:latin typeface="HiddenHorzOCR"/>
              </a:rPr>
              <a:t>責任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並要</a:t>
            </a:r>
            <a:r>
              <a:rPr lang="zh-TW" altLang="en-US" sz="3200" b="1" i="0" u="none" strike="noStrike" baseline="0" dirty="0" smtClean="0">
                <a:latin typeface="HiddenHorzOCR"/>
              </a:rPr>
              <a:t>特別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謹慎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教</a:t>
            </a:r>
            <a:r>
              <a:rPr lang="zh-CN" altLang="en-US" sz="3200" b="1" i="0" u="none" strike="noStrike" baseline="0" dirty="0">
                <a:latin typeface="HiddenHorzOCR"/>
              </a:rPr>
              <a:t>導</a:t>
            </a:r>
            <a:r>
              <a:rPr lang="zh-TW" altLang="en-US" sz="3200" b="1" i="0" u="none" strike="noStrike" baseline="0" dirty="0">
                <a:latin typeface="HiddenHorzOCR"/>
              </a:rPr>
              <a:t>之前</a:t>
            </a:r>
            <a:r>
              <a:rPr lang="zh-CN" altLang="en-US" sz="3200" b="1" i="0" u="none" strike="noStrike" baseline="0" dirty="0">
                <a:latin typeface="HiddenHorzOCR"/>
              </a:rPr>
              <a:t>要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先硏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讀考查</a:t>
            </a:r>
            <a:endParaRPr lang="zh-TW" altLang="en-US" sz="3200" b="1" dirty="0">
              <a:solidFill>
                <a:srgbClr val="FFFF00"/>
              </a:solidFill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4166EFE0-2F4D-48C8-926A-DBB41826E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90355" y="1524000"/>
            <a:ext cx="530465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934794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使更多人瞭解聖經</a:t>
            </a:r>
            <a:endParaRPr lang="zh-TW" altLang="en-US" sz="5400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6526460" y="1828800"/>
            <a:ext cx="4368554" cy="4343400"/>
          </a:xfrm>
        </p:spPr>
        <p:txBody>
          <a:bodyPr rtlCol="0">
            <a:normAutofit lnSpcReduction="10000"/>
          </a:bodyPr>
          <a:lstStyle/>
          <a:p>
            <a:pPr marL="0" indent="0" algn="l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聖經</a:t>
            </a:r>
            <a:r>
              <a:rPr lang="zh-TW" altLang="en-US" sz="3200" b="1" i="0" u="none" strike="noStrike" baseline="0" dirty="0">
                <a:latin typeface="HiddenHorzOCR"/>
              </a:rPr>
              <a:t>不僅</a:t>
            </a:r>
            <a:r>
              <a:rPr lang="zh-CN" altLang="en-US" sz="3200" b="1" dirty="0">
                <a:latin typeface="HiddenHorzOCR"/>
              </a:rPr>
              <a:t>要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保存和傳遞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（ 這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絕非小事</a:t>
            </a:r>
            <a:r>
              <a:rPr lang="zh-TW" altLang="en-US" sz="3200" b="1" i="0" u="none" strike="noStrike" baseline="0" dirty="0">
                <a:latin typeface="HiddenHorzOCR"/>
              </a:rPr>
              <a:t>） 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並且也</a:t>
            </a:r>
            <a:r>
              <a:rPr lang="zh-CN" altLang="en-US" sz="3200" b="1" dirty="0">
                <a:latin typeface="HiddenHorzOCR"/>
              </a:rPr>
              <a:t>需要我</a:t>
            </a:r>
            <a:r>
              <a:rPr lang="zh-TW" altLang="en-US" sz="3200" b="1" i="0" u="none" strike="noStrike" baseline="0" dirty="0">
                <a:latin typeface="HiddenHorzOCR"/>
              </a:rPr>
              <a:t>們來</a:t>
            </a:r>
            <a:r>
              <a:rPr lang="zh-CN" altLang="en-US" sz="3200" b="1" dirty="0">
                <a:solidFill>
                  <a:srgbClr val="FFFF00"/>
                </a:solidFill>
                <a:latin typeface="HiddenHorzOCR"/>
              </a:rPr>
              <a:t>解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釋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一</a:t>
            </a:r>
            <a:r>
              <a:rPr lang="zh-CN" altLang="en-US" sz="3200" b="1" i="0" u="none" strike="noStrike" baseline="0" dirty="0">
                <a:latin typeface="HiddenHorzOCR"/>
              </a:rPr>
              <a:t>而</a:t>
            </a:r>
            <a:r>
              <a:rPr lang="zh-TW" altLang="en-US" sz="3200" b="1" i="0" u="none" strike="noStrike" baseline="0" dirty="0">
                <a:latin typeface="HiddenHorzOCR"/>
              </a:rPr>
              <a:t>再地</a:t>
            </a:r>
            <a:r>
              <a:rPr lang="zh-CN" altLang="en-US" sz="3200" b="1" dirty="0">
                <a:solidFill>
                  <a:srgbClr val="FFFF00"/>
                </a:solidFill>
                <a:latin typeface="HiddenHorzOCR"/>
              </a:rPr>
              <a:t>不斷解釋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並且以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誠懇的態度</a:t>
            </a:r>
            <a:r>
              <a:rPr lang="zh-CN" altLang="en-US" sz="3200" b="1" i="0" u="none" strike="noStrike" baseline="0" dirty="0">
                <a:latin typeface="HiddenHorzOCR"/>
              </a:rPr>
              <a:t>去</a:t>
            </a:r>
            <a:r>
              <a:rPr lang="zh-TW" altLang="en-US" sz="3200" b="1" i="0" u="none" strike="noStrike" baseline="0" dirty="0">
                <a:latin typeface="HiddenHorzOCR"/>
              </a:rPr>
              <a:t>做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CN" altLang="en-US" sz="3200" b="1" dirty="0">
                <a:solidFill>
                  <a:srgbClr val="FFFF00"/>
                </a:solidFill>
                <a:latin typeface="HiddenHorzOCR"/>
                <a:ea typeface="細明體" panose="02020509000000000000" pitchFamily="49" charset="-120"/>
                <a:sym typeface="Salesforce Sans"/>
              </a:rPr>
              <a:t>使更多人</a:t>
            </a:r>
            <a:r>
              <a:rPr lang="zh-CN" altLang="en-US" sz="3200" b="1" dirty="0">
                <a:latin typeface="HiddenHorzOCR"/>
                <a:ea typeface="細明體" panose="02020509000000000000" pitchFamily="49" charset="-120"/>
                <a:sym typeface="Salesforce Sans"/>
              </a:rPr>
              <a:t>能夠瞭解聖經</a:t>
            </a:r>
            <a:endParaRPr lang="en-US" altLang="zh-CN" sz="3200" b="1" dirty="0">
              <a:latin typeface="HiddenHorzOCR"/>
              <a:ea typeface="細明體" panose="02020509000000000000" pitchFamily="49" charset="-120"/>
              <a:sym typeface="Salesforce Sans"/>
            </a:endParaRPr>
          </a:p>
          <a:p>
            <a:pPr marL="0" indent="0" algn="l">
              <a:buNone/>
            </a:pPr>
            <a:r>
              <a:rPr lang="zh-CN" altLang="en-US" sz="3200" b="1" dirty="0">
                <a:solidFill>
                  <a:srgbClr val="FFFF00"/>
                </a:solidFill>
                <a:latin typeface="HiddenHorzOCR"/>
                <a:sym typeface="Salesforce Sans"/>
              </a:rPr>
              <a:t>你已經預備好了嗎？</a:t>
            </a:r>
            <a:endParaRPr lang="zh-TW" altLang="en-US" sz="3200" b="1" dirty="0">
              <a:solidFill>
                <a:srgbClr val="FFFF00"/>
              </a:solidFill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FA6B9AAE-87C5-4768-B873-DF9DE09B9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3811" y="1541918"/>
            <a:ext cx="4889895" cy="419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881118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1614115" y="381000"/>
            <a:ext cx="9088810" cy="1143000"/>
          </a:xfrm>
          <a:solidFill>
            <a:schemeClr val="accent2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 smtClean="0">
                <a:latin typeface="Salesforce Sans"/>
                <a:ea typeface="細明體" panose="02020509000000000000" pitchFamily="49" charset="-120"/>
                <a:sym typeface="Salesforce Sans"/>
              </a:rPr>
              <a:t>重視每一個教導聖經的機會</a:t>
            </a:r>
            <a:endParaRPr lang="zh-TW" altLang="en-US" sz="5400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xmlns="" id="{2FABBF64-9B39-41C7-8964-2DBACD4F86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14115" y="1828800"/>
            <a:ext cx="896059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672358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A6B4C6C-DA69-480F-B612-AF239BB22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5322" y="381000"/>
            <a:ext cx="7858180" cy="1143000"/>
          </a:xfrm>
          <a:solidFill>
            <a:srgbClr val="0070C0"/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5400" b="1" dirty="0" smtClean="0"/>
              <a:t>主日學同工加油加油！</a:t>
            </a:r>
            <a:endParaRPr lang="en-US" sz="5400" b="1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94FAEBB8-8124-4B9D-88A6-E49D9AE701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33613" y="1828800"/>
            <a:ext cx="77216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43798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75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聖經記載上帝「說」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marL="0" indent="0" algn="l">
              <a:buNone/>
            </a:pP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聖經</a:t>
            </a:r>
            <a:r>
              <a:rPr lang="zh-TW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頭一章提到</a:t>
            </a: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上帝時</a:t>
            </a:r>
            <a:endParaRPr lang="en-US" altLang="zh-TW" sz="3200" b="1" i="0" u="none" strike="noStrike" baseline="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都使用了「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說</a:t>
            </a: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」這</a:t>
            </a:r>
            <a:r>
              <a:rPr lang="zh-TW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動詞</a:t>
            </a:r>
            <a:endParaRPr lang="en-US" altLang="zh-TW" sz="3200" b="1" i="0" u="none" strike="noStrike" baseline="0" dirty="0" smtClean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「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上帝說</a:t>
            </a:r>
            <a:r>
              <a:rPr lang="zh-CN" altLang="en-US" sz="3200" b="1" dirty="0" smtClean="0">
                <a:latin typeface="HiddenHorzOCR"/>
              </a:rPr>
              <a:t>，</a:t>
            </a:r>
            <a:r>
              <a:rPr lang="zh-TW" altLang="en-US" sz="3200" b="1" dirty="0" smtClean="0">
                <a:latin typeface="HiddenHorzOCR"/>
              </a:rPr>
              <a:t> 要有光</a:t>
            </a:r>
            <a:r>
              <a:rPr lang="zh-CN" altLang="en-US" sz="3200" b="1" dirty="0" smtClean="0">
                <a:latin typeface="HiddenHorzOCR"/>
              </a:rPr>
              <a:t>，</a:t>
            </a:r>
            <a:endParaRPr lang="en-US" altLang="zh-TW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就有了光</a:t>
            </a:r>
            <a:r>
              <a:rPr lang="zh-CN" altLang="en-US" sz="3200" b="1" dirty="0" smtClean="0">
                <a:latin typeface="HiddenHorzOCR"/>
              </a:rPr>
              <a:t>」（創</a:t>
            </a: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1:1-3 </a:t>
            </a:r>
            <a:r>
              <a:rPr lang="zh-CN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3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「太初有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道</a:t>
            </a:r>
            <a:r>
              <a:rPr lang="zh-CN" altLang="en-US" sz="3200" b="1" dirty="0" smtClean="0">
                <a:latin typeface="HiddenHorzOCR"/>
              </a:rPr>
              <a:t>」（</a:t>
            </a:r>
            <a:r>
              <a:rPr lang="zh-CN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約</a:t>
            </a: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1:1 </a:t>
            </a:r>
            <a:r>
              <a:rPr lang="zh-CN" altLang="en-US" sz="3200" b="1" dirty="0" smtClean="0">
                <a:latin typeface="HiddenHorzOCR"/>
              </a:rPr>
              <a:t>）</a:t>
            </a:r>
            <a:endParaRPr lang="en-US" altLang="zh-CN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這位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開口說話的上帝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正是猶太人與基督徒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共同信仰的對象</a:t>
            </a:r>
            <a:endParaRPr lang="zh-TW" altLang="en-US" sz="3200" b="1" dirty="0" smtClean="0">
              <a:solidFill>
                <a:srgbClr val="FFFF00"/>
              </a:solidFill>
              <a:latin typeface="Salesforce Sans"/>
              <a:sym typeface="Salesforce Sans"/>
            </a:endParaRPr>
          </a:p>
          <a:p>
            <a:pPr marL="0" indent="0">
              <a:buNone/>
            </a:pPr>
            <a:endParaRPr lang="en-US" altLang="zh-TW" sz="3200" b="1" dirty="0" smtClean="0">
              <a:latin typeface="HiddenHorzOCR"/>
            </a:endParaRPr>
          </a:p>
          <a:p>
            <a:pPr marL="0" indent="0" algn="l">
              <a:buNone/>
            </a:pPr>
            <a:endParaRPr lang="en-US" altLang="zh-TW" sz="3200" b="1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E58C2170-8F97-4DFD-8A20-90931FD21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65850" y="1500174"/>
            <a:ext cx="4824537" cy="342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354355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xfrm>
            <a:off x="1293812" y="381000"/>
            <a:ext cx="9601200" cy="1143000"/>
          </a:xfrm>
          <a:solidFill>
            <a:schemeClr val="accent4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太初有道，道成肉身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algn="l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上帝說</a:t>
            </a:r>
            <a:r>
              <a:rPr lang="zh-TW" altLang="en-US" sz="3200" b="1" i="0" u="none" strike="noStrike" baseline="0" dirty="0">
                <a:latin typeface="HiddenHorzOCR"/>
              </a:rPr>
              <a:t>出的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道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已經「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成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為肉身</a:t>
            </a:r>
            <a:r>
              <a:rPr lang="zh-CN" altLang="en-US" sz="3200" b="1" i="0" u="none" strike="noStrike" baseline="0" dirty="0">
                <a:latin typeface="HiddenHorzOCR"/>
              </a:rPr>
              <a:t>」</a:t>
            </a:r>
            <a:endParaRPr lang="en-US" altLang="zh-CN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在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耶穌</a:t>
            </a:r>
            <a:r>
              <a:rPr lang="zh-TW" altLang="en-US" sz="3200" b="1" i="0" u="none" strike="noStrike" baseline="0" dirty="0">
                <a:latin typeface="HiddenHorzOCR"/>
              </a:rPr>
              <a:t>裡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取了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人的形體</a:t>
            </a:r>
            <a:r>
              <a:rPr lang="zh-TW" altLang="en-US" sz="3200" b="1" i="0" u="none" strike="noStrike" baseline="0" dirty="0">
                <a:latin typeface="HiddenHorzOCR"/>
              </a:rPr>
              <a:t>出現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並且「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住在我們當中</a:t>
            </a:r>
            <a:r>
              <a:rPr lang="zh-CN" altLang="en-US" sz="3200" b="1" dirty="0">
                <a:latin typeface="HiddenHorzOCR"/>
              </a:rPr>
              <a:t>」</a:t>
            </a:r>
            <a:r>
              <a:rPr lang="en-US" altLang="zh-TW" sz="3200" b="1" i="0" u="none" strike="noStrike" baseline="0" dirty="0">
                <a:latin typeface="HiddenHorzOCR"/>
              </a:rPr>
              <a:t> </a:t>
            </a:r>
          </a:p>
          <a:p>
            <a:pPr marL="0" indent="0" algn="l">
              <a:buNone/>
            </a:pPr>
            <a:r>
              <a:rPr lang="zh-CN" altLang="en-US" sz="3200" b="1" dirty="0">
                <a:latin typeface="HiddenHorzOCR"/>
                <a:ea typeface="細明體" panose="02020509000000000000" pitchFamily="49" charset="-120"/>
                <a:sym typeface="Salesforce Sans"/>
              </a:rPr>
              <a:t>這就是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基督教獨特的信念</a:t>
            </a:r>
            <a:endParaRPr lang="zh-TW" altLang="en-US" sz="3200" b="1" dirty="0">
              <a:solidFill>
                <a:srgbClr val="FFFF00"/>
              </a:solidFill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742C1D0E-AE6C-47AE-B3BC-43F008E92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42011" y="1524000"/>
            <a:ext cx="4953000" cy="399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88982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bg2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口述在書寫之前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6598468" y="1828800"/>
            <a:ext cx="4296546" cy="4343400"/>
          </a:xfrm>
        </p:spPr>
        <p:txBody>
          <a:bodyPr rtlCol="0">
            <a:noAutofit/>
          </a:bodyPr>
          <a:lstStyle/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這點不僅適</a:t>
            </a:r>
            <a:r>
              <a:rPr lang="zh-CN" altLang="en-US" sz="3200" b="1" i="0" u="none" strike="noStrike" baseline="0" dirty="0">
                <a:latin typeface="HiddenHorzOCR"/>
              </a:rPr>
              <a:t>用</a:t>
            </a:r>
            <a:r>
              <a:rPr lang="zh-TW" altLang="en-US" sz="3200" b="1" i="0" u="none" strike="noStrike" baseline="0" dirty="0">
                <a:latin typeface="HiddenHorzOCR"/>
              </a:rPr>
              <a:t>於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個人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也適用於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整個民族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在民族學習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或發展出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字母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和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書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寫文字</a:t>
            </a:r>
            <a:r>
              <a:rPr lang="zh-TW" altLang="en-US" sz="3200" b="1" i="0" u="none" strike="noStrike" baseline="0" dirty="0">
                <a:latin typeface="HiddenHorzOCR"/>
              </a:rPr>
              <a:t>之前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口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述</a:t>
            </a:r>
            <a:r>
              <a:rPr lang="zh-TW" altLang="en-US" sz="3200" b="1" i="0" u="none" strike="noStrike" baseline="0" dirty="0">
                <a:latin typeface="HiddenHorzOCR"/>
              </a:rPr>
              <a:t>早就行之有年了</a:t>
            </a:r>
            <a:endParaRPr lang="zh-TW" altLang="en-US" sz="32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xmlns="" id="{9AF02363-45E6-479A-B206-E09260ADE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3811" y="1524000"/>
            <a:ext cx="5016625" cy="406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77675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75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先以口語流傳</a:t>
            </a:r>
            <a:r>
              <a:rPr lang="zh-CN" altLang="en-US" sz="5400" b="1" dirty="0" smtClean="0">
                <a:latin typeface="Salesforce Sans"/>
                <a:ea typeface="細明體" panose="02020509000000000000" pitchFamily="49" charset="-120"/>
                <a:sym typeface="Salesforce Sans"/>
              </a:rPr>
              <a:t>聖經</a:t>
            </a:r>
            <a:r>
              <a:rPr lang="zh-CN" altLang="en-US" sz="5400" b="1" dirty="0" smtClean="0">
                <a:latin typeface="Salesforce Sans"/>
                <a:sym typeface="Salesforce Sans"/>
              </a:rPr>
              <a:t>真理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marL="0" indent="0">
              <a:buNone/>
            </a:pPr>
            <a:r>
              <a:rPr lang="zh-TW" altLang="en-US" sz="3200" b="1" i="0" u="none" strike="noStrike" baseline="0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目前</a:t>
            </a:r>
            <a:r>
              <a:rPr lang="zh-TW" altLang="en-US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已寫成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書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面文字</a:t>
            </a:r>
            <a:r>
              <a:rPr lang="zh-TW" altLang="en-US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的話語</a:t>
            </a: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多半是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先說出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來</a:t>
            </a:r>
            <a:endParaRPr lang="en-US" altLang="zh-TW" sz="3200" b="1" dirty="0" smtClean="0">
              <a:solidFill>
                <a:srgbClr val="FFFF00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然後</a:t>
            </a:r>
            <a:r>
              <a:rPr lang="zh-TW" altLang="en-US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晚一點才有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文字記錄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早</a:t>
            </a:r>
            <a:r>
              <a:rPr lang="zh-TW" altLang="en-US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在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聖經</a:t>
            </a:r>
            <a:r>
              <a:rPr lang="zh-TW" altLang="en-US" sz="3200" b="1" i="0" u="none" strike="noStrike" baseline="0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被</a:t>
            </a:r>
            <a:r>
              <a:rPr lang="zh-TW" altLang="en-US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人們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閱讀</a:t>
            </a:r>
            <a:r>
              <a:rPr lang="zh-TW" altLang="en-US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之前</a:t>
            </a:r>
            <a:endParaRPr lang="en-US" altLang="zh-TW" sz="3200" b="1" i="0" u="none" strike="noStrike" baseline="0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就先以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口語</a:t>
            </a:r>
            <a:r>
              <a:rPr lang="zh-TW" altLang="en-US" sz="3200" b="1" i="0" u="none" strike="noStrike" baseline="0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的</a:t>
            </a:r>
            <a:r>
              <a:rPr lang="zh-CN" altLang="en-US" sz="3200" b="1" i="0" u="none" strike="noStrike" baseline="0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形</a:t>
            </a:r>
            <a:r>
              <a:rPr lang="zh-TW" altLang="en-US" sz="3200" b="1" i="0" u="none" strike="noStrike" baseline="0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式</a:t>
            </a:r>
            <a:endParaRPr lang="en-US" altLang="zh-TW" sz="3200" b="1" i="0" u="none" strike="noStrike" baseline="0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流傳</a:t>
            </a:r>
            <a:r>
              <a:rPr lang="zh-TW" altLang="en-US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好一段</a:t>
            </a:r>
            <a:r>
              <a:rPr lang="zh-CN" altLang="en-US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時間了</a:t>
            </a:r>
            <a:endParaRPr lang="zh-TW" altLang="en-US" sz="3200" b="1" dirty="0">
              <a:latin typeface="新細明體" panose="02020500000000000000" pitchFamily="18" charset="-120"/>
              <a:ea typeface="新細明體" panose="02020500000000000000" pitchFamily="18" charset="-120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2EA4E5E7-FBBE-4D66-9241-C37A7D692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37353" y="1524000"/>
            <a:ext cx="4157657" cy="404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657020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tx2">
              <a:lumMod val="25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是先知以賽亞的嘴唇得潔淨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marL="0" indent="0">
              <a:buNone/>
            </a:pPr>
            <a:r>
              <a:rPr lang="zh-TW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「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先知</a:t>
            </a:r>
            <a:r>
              <a:rPr lang="zh-TW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」（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說話者</a:t>
            </a:r>
            <a:r>
              <a:rPr lang="zh-TW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 </a:t>
            </a:r>
            <a:endParaRPr lang="en-US" altLang="zh-TW" sz="3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最基本的意義不是預測未來</a:t>
            </a:r>
            <a:endParaRPr lang="en-US" altLang="zh-TW" sz="3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而是指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代表上帝發言的人</a:t>
            </a:r>
            <a:endParaRPr lang="en-US" altLang="zh-TW" sz="3200" b="1" dirty="0" smtClean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zh-CN" altLang="en-US" sz="3200" b="1" i="0" u="none" strike="noStrike" baseline="0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當</a:t>
            </a:r>
            <a:r>
              <a:rPr lang="zh-TW" altLang="en-US" sz="3200" b="1" i="0" u="none" strike="noStrike" baseline="0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以賽亞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蒙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召</a:t>
            </a:r>
            <a:r>
              <a:rPr lang="zh-CN" altLang="en-US" sz="3200" b="1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（</a:t>
            </a:r>
            <a:r>
              <a:rPr lang="zh-CN" altLang="en-US" sz="3200" b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賽</a:t>
            </a:r>
            <a:r>
              <a:rPr lang="en-US" altLang="zh-CN" sz="3200" b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6:6-7</a:t>
            </a:r>
            <a:r>
              <a:rPr lang="zh-CN" altLang="en-US" sz="3200" b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）</a:t>
            </a:r>
            <a:endParaRPr lang="zh-TW" altLang="en-US" sz="3200" b="1" i="0" u="none" strike="noStrike" baseline="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zh-CN" altLang="en-US" sz="3200" b="1" i="0" u="none" strike="noStrike" baseline="0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被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潔淨</a:t>
            </a:r>
            <a:r>
              <a:rPr lang="zh-TW" altLang="en-US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的</a:t>
            </a:r>
            <a:r>
              <a:rPr lang="zh-TW" altLang="en-US" sz="3200" b="1" i="0" u="none" strike="noStrike" baseline="0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是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嘴唇</a:t>
            </a:r>
            <a:r>
              <a:rPr lang="zh-CN" altLang="en-US" sz="3200" b="1" i="0" u="none" strike="noStrike" baseline="0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，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不是手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 algn="l">
              <a:buNone/>
            </a:pPr>
            <a:r>
              <a:rPr lang="zh-CN" altLang="en-US" sz="3200" b="1" i="0" u="none" strike="noStrike" baseline="0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「</a:t>
            </a:r>
            <a:r>
              <a:rPr lang="zh-TW" altLang="en-US" sz="3200" b="1" i="0" u="none" strike="noStrike" baseline="0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看</a:t>
            </a:r>
            <a:r>
              <a:rPr lang="zh-TW" altLang="en-US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哪， </a:t>
            </a:r>
            <a:r>
              <a:rPr lang="zh-CN" altLang="en-US" sz="3200" b="1" dirty="0">
                <a:latin typeface="新細明體" panose="02020500000000000000" pitchFamily="18" charset="-120"/>
                <a:ea typeface="新細明體" panose="02020500000000000000" pitchFamily="18" charset="-120"/>
              </a:rPr>
              <a:t>這</a:t>
            </a:r>
            <a:r>
              <a:rPr lang="zh-TW" altLang="en-US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炭沾了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你的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嘴</a:t>
            </a:r>
            <a:endParaRPr lang="zh-TW" altLang="en-US" sz="3200" b="1" i="0" u="none" strike="noStrike" baseline="0" dirty="0">
              <a:solidFill>
                <a:srgbClr val="FFFF00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你的罪孽便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除掉</a:t>
            </a:r>
            <a:r>
              <a:rPr lang="zh-CN" altLang="en-US" sz="3200" b="1" i="0" u="none" strike="noStrike" baseline="0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，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你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的罪惡就赦免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了</a:t>
            </a:r>
            <a:r>
              <a:rPr lang="zh-CN" altLang="en-US" sz="3200" b="1" i="0" u="none" strike="noStrike" baseline="0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」</a:t>
            </a:r>
            <a:endParaRPr lang="zh-TW" altLang="en-US" sz="3200" b="1" dirty="0">
              <a:latin typeface="新細明體" panose="02020500000000000000" pitchFamily="18" charset="-120"/>
              <a:ea typeface="新細明體" panose="02020500000000000000" pitchFamily="18" charset="-120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C003D77A-AF8E-48B1-9A83-C25A20BC5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94345" y="1524000"/>
            <a:ext cx="4068720" cy="40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973121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75000"/>
            </a:schemeClr>
          </a:solidFill>
        </p:spPr>
        <p:txBody>
          <a:bodyPr rtlCol="0">
            <a:normAutofit/>
          </a:bodyPr>
          <a:lstStyle/>
          <a:p>
            <a:pPr algn="ctr"/>
            <a:r>
              <a:rPr lang="zh-CN" altLang="en-US" sz="5400" b="1" dirty="0" smtClean="0">
                <a:latin typeface="Salesforce Sans"/>
                <a:sym typeface="Salesforce Sans"/>
              </a:rPr>
              <a:t>基督教口述信仰真理源自耶穌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5594346" y="1828800"/>
            <a:ext cx="5300668" cy="4343400"/>
          </a:xfrm>
        </p:spPr>
        <p:txBody>
          <a:bodyPr rtlCol="0">
            <a:normAutofit fontScale="92500"/>
          </a:bodyPr>
          <a:lstStyle/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在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塔納赫</a:t>
            </a:r>
            <a:r>
              <a:rPr lang="zh-TW" altLang="en-US" sz="3200" b="1" dirty="0" smtClean="0">
                <a:latin typeface="HiddenHorzOCR"/>
              </a:rPr>
              <a:t>有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慣用的公式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表達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上帝給予先知的啓示</a:t>
            </a:r>
            <a:r>
              <a:rPr lang="zh-TW" altLang="en-US" sz="3200" b="1" dirty="0" smtClean="0">
                <a:latin typeface="HiddenHorzOCR"/>
              </a:rPr>
              <a:t>：</a:t>
            </a:r>
            <a:endParaRPr lang="en-US" altLang="zh-TW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「耶和華的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話臨到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。。。</a:t>
            </a:r>
            <a:r>
              <a:rPr lang="zh-CN" altLang="en-US" sz="3200" b="1" dirty="0" smtClean="0">
                <a:latin typeface="HiddenHorzOCR"/>
              </a:rPr>
              <a:t>」</a:t>
            </a:r>
            <a:endParaRPr lang="zh-TW" altLang="en-US" sz="3200" b="1" dirty="0" smtClean="0">
              <a:latin typeface="HiddenHorzOCR"/>
            </a:endParaRPr>
          </a:p>
          <a:p>
            <a:pPr marL="0" indent="0">
              <a:buNone/>
            </a:pPr>
            <a:endParaRPr lang="en-US" altLang="zh-CN" sz="3200" b="1" i="0" u="none" strike="noStrike" baseline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3200" b="1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耶穌</a:t>
            </a:r>
            <a:r>
              <a:rPr lang="zh-TW" altLang="en-US" sz="3200" b="1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使徒沒有</a:t>
            </a:r>
            <a:r>
              <a:rPr lang="zh-TW" altLang="en-US" sz="32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套用</a:t>
            </a:r>
            <a:r>
              <a:rPr lang="zh-TW" altLang="en-US" sz="3200" b="1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這公式</a:t>
            </a:r>
            <a:endParaRPr lang="en-US" altLang="zh-TW" sz="3200" b="1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因爲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耶穌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自己</a:t>
            </a:r>
            <a:r>
              <a:rPr lang="zh-TW" altLang="en-US" sz="3200" b="1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就是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上帝的道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耶穌的教導</a:t>
            </a:r>
            <a:r>
              <a:rPr lang="zh-CN" altLang="en-US" sz="3200" b="1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正</a:t>
            </a:r>
            <a:r>
              <a:rPr lang="zh-TW" altLang="en-US" sz="3200" b="1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是</a:t>
            </a:r>
            <a:r>
              <a:rPr lang="zh-TW" altLang="en-US" sz="3200" b="1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福音書的根源</a:t>
            </a:r>
            <a:endParaRPr lang="en-US" altLang="zh-TW" sz="3200" b="1" dirty="0">
              <a:solidFill>
                <a:srgbClr val="FFFF00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E3478D47-88F8-4A8D-8458-808579953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08066" y="1500174"/>
            <a:ext cx="4196128" cy="428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46286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75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 smtClean="0">
                <a:latin typeface="Salesforce Sans"/>
                <a:ea typeface="細明體" panose="02020509000000000000" pitchFamily="49" charset="-120"/>
                <a:sym typeface="Salesforce Sans"/>
              </a:rPr>
              <a:t>保羅口述</a:t>
            </a:r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耶穌說過的話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5734372" y="1828800"/>
            <a:ext cx="5360700" cy="4343400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新約</a:t>
            </a:r>
            <a:r>
              <a:rPr lang="zh-TW" altLang="en-US" sz="3200" b="1" dirty="0" smtClean="0">
                <a:latin typeface="HiddenHorzOCR"/>
              </a:rPr>
              <a:t>有</a:t>
            </a:r>
            <a:r>
              <a:rPr lang="zh-CN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口述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傳遞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過程</a:t>
            </a:r>
            <a:r>
              <a:rPr lang="zh-TW" altLang="en-US" sz="3200" b="1" i="0" u="none" strike="noStrike" baseline="0" dirty="0" smtClean="0">
                <a:latin typeface="HiddenHorzOCR"/>
              </a:rPr>
              <a:t>的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例證</a:t>
            </a:r>
            <a:endParaRPr lang="en-US" altLang="zh-TW" sz="3200" b="1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保羅</a:t>
            </a:r>
            <a:r>
              <a:rPr lang="zh-TW" altLang="en-US" sz="3200" b="1" dirty="0" smtClean="0">
                <a:latin typeface="HiddenHorzOCR"/>
              </a:rPr>
              <a:t>勸勉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以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弗所教會</a:t>
            </a:r>
            <a:r>
              <a:rPr lang="zh-TW" altLang="en-US" sz="3200" b="1" i="0" u="none" strike="noStrike" baseline="0" dirty="0" smtClean="0">
                <a:latin typeface="HiddenHorzOCR"/>
              </a:rPr>
              <a:t>的長老</a:t>
            </a:r>
            <a:endParaRPr lang="en-US" altLang="zh-TW" sz="3200" b="1" i="0" u="none" strike="noStrike" baseline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zh-CN" altLang="en-US" sz="3200" b="1" i="0" u="none" strike="noStrike" baseline="0" dirty="0" smtClean="0">
                <a:latin typeface="HiddenHorzOCR"/>
              </a:rPr>
              <a:t>「</a:t>
            </a:r>
            <a:r>
              <a:rPr lang="zh-TW" altLang="en-US" sz="3200" b="1" i="0" u="none" strike="noStrike" baseline="0" dirty="0" smtClean="0">
                <a:latin typeface="HiddenHorzOCR"/>
              </a:rPr>
              <a:t>要</a:t>
            </a:r>
            <a:r>
              <a:rPr lang="zh-TW" altLang="en-US" sz="3200" b="1" i="0" u="none" strike="noStrike" baseline="0" dirty="0">
                <a:latin typeface="HiddenHorzOCR"/>
              </a:rPr>
              <a:t>記得主耶穌</a:t>
            </a:r>
            <a:r>
              <a:rPr lang="zh-TW" altLang="en-US" sz="3200" b="1" i="0" u="none" strike="noStrike" baseline="0" dirty="0" smtClean="0">
                <a:latin typeface="HiddenHorzOCR"/>
              </a:rPr>
              <a:t>親自</a:t>
            </a:r>
            <a:r>
              <a:rPr lang="zh-TW" altLang="en-US" sz="3200" b="1" i="0" u="none" strike="noStrike" baseline="0" dirty="0">
                <a:latin typeface="HiddenHorzOCR"/>
              </a:rPr>
              <a:t>說過</a:t>
            </a:r>
            <a:r>
              <a:rPr lang="zh-TW" altLang="en-US" sz="3200" b="1" i="0" u="none" strike="noStrike" baseline="0" dirty="0" smtClean="0">
                <a:latin typeface="HiddenHorzOCR"/>
              </a:rPr>
              <a:t>的</a:t>
            </a:r>
            <a:endParaRPr lang="en-US" altLang="zh-TW" sz="3200" b="1" i="0" u="none" strike="noStrike" baseline="0" dirty="0" smtClean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 smtClean="0">
                <a:latin typeface="HiddenHorzOCR"/>
              </a:rPr>
              <a:t>話</a:t>
            </a:r>
            <a:r>
              <a:rPr lang="zh-CN" altLang="en-US" sz="3200" b="1" i="0" u="none" strike="noStrike" baseline="0" dirty="0" smtClean="0">
                <a:latin typeface="HiddenHorzOCR"/>
              </a:rPr>
              <a:t>，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施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比受更爲有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福</a:t>
            </a:r>
            <a:r>
              <a:rPr lang="zh-CN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。</a:t>
            </a:r>
            <a:r>
              <a:rPr lang="zh-CN" altLang="en-US" sz="3200" b="1" i="0" u="none" strike="noStrike" baseline="0" dirty="0" smtClean="0">
                <a:latin typeface="HiddenHorzOCR"/>
              </a:rPr>
              <a:t>」</a:t>
            </a:r>
            <a:endParaRPr lang="en-US" altLang="zh-CN" sz="3200" b="1" i="0" u="none" strike="noStrike" baseline="0" dirty="0" smtClean="0"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（徒</a:t>
            </a: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20:35</a:t>
            </a:r>
            <a:r>
              <a:rPr lang="zh-CN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  <a:cs typeface="Times New Roman" panose="02020603050405020304" pitchFamily="18" charset="0"/>
              </a:rPr>
              <a:t>沒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出現在福音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書</a:t>
            </a:r>
            <a:endParaRPr lang="en-US" altLang="zh-CN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3200" b="1" dirty="0" smtClean="0">
                <a:latin typeface="HiddenHorzOCR"/>
              </a:rPr>
              <a:t>記錄下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保羅</a:t>
            </a:r>
            <a:r>
              <a:rPr lang="zh-TW" altLang="en-US" sz="3200" b="1" dirty="0" smtClean="0">
                <a:latin typeface="HiddenHorzOCR"/>
              </a:rPr>
              <a:t>這句話的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路加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沒有將這句話</a:t>
            </a:r>
            <a:r>
              <a:rPr lang="zh-TW" altLang="en-US" sz="3200" b="1" dirty="0" smtClean="0">
                <a:latin typeface="HiddenHorzOCR"/>
              </a:rPr>
              <a:t>收在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路加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福音</a:t>
            </a:r>
            <a:endParaRPr lang="en-US" altLang="zh-CN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endParaRPr lang="zh-TW" altLang="en-US" sz="32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629A2390-45BB-44F9-98DF-0D6B5CC37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3811" y="1543674"/>
            <a:ext cx="4296545" cy="462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006801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75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書面記錄耶穌生平和話語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5950396" y="1828800"/>
            <a:ext cx="5216114" cy="4343400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耶穌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話語</a:t>
            </a:r>
            <a:r>
              <a:rPr lang="zh-TW" altLang="en-US" sz="3200" b="1" i="0" u="none" strike="noStrike" baseline="0" dirty="0" smtClean="0">
                <a:latin typeface="HiddenHorzOCR"/>
              </a:rPr>
              <a:t>的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書面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記錄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 頭一份應該是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馬可福音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latin typeface="HiddenHorzOCR"/>
              </a:rPr>
              <a:t>寫</a:t>
            </a:r>
            <a:r>
              <a:rPr lang="zh-TW" altLang="en-US" sz="3200" b="1" i="0" u="none" strike="noStrike" baseline="0" dirty="0">
                <a:latin typeface="HiddenHorzOCR"/>
              </a:rPr>
              <a:t>在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公元</a:t>
            </a:r>
            <a:r>
              <a:rPr lang="en-US" altLang="zh-TW" sz="32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左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右</a:t>
            </a:r>
            <a:endParaRPr lang="en-US" altLang="zh-TW" sz="3200" b="1" i="0" u="none" strike="noStrike" baseline="0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dirty="0" smtClean="0">
                <a:latin typeface="HiddenHorzOCR"/>
              </a:rPr>
              <a:t>因此，</a:t>
            </a:r>
            <a:r>
              <a:rPr lang="zh-TW" altLang="en-US" sz="3200" b="1" dirty="0" smtClean="0">
                <a:latin typeface="HiddenHorzOCR"/>
              </a:rPr>
              <a:t>至少有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數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十年</a:t>
            </a:r>
            <a:r>
              <a:rPr lang="zh-TW" altLang="en-US" sz="3200" b="1" dirty="0" smtClean="0">
                <a:latin typeface="HiddenHorzOCR"/>
              </a:rPr>
              <a:t>的時間</a:t>
            </a:r>
            <a:endParaRPr lang="en-US" altLang="zh-TW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人們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不斷地轉述</a:t>
            </a:r>
            <a:r>
              <a:rPr lang="zh-TW" altLang="en-US" sz="3200" b="1" dirty="0" smtClean="0">
                <a:latin typeface="HiddenHorzOCR"/>
              </a:rPr>
              <a:t>耶穌的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言行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這樣的情形</a:t>
            </a:r>
            <a:r>
              <a:rPr lang="zh-CN" altLang="en-US" sz="3200" b="1" dirty="0" smtClean="0">
                <a:latin typeface="HiddenHorzOCR"/>
              </a:rPr>
              <a:t>持續</a:t>
            </a:r>
            <a:r>
              <a:rPr lang="zh-TW" altLang="en-US" sz="3200" b="1" dirty="0" smtClean="0">
                <a:latin typeface="HiddenHorzOCR"/>
              </a:rPr>
              <a:t>到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第四世紀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2800" b="1" i="0" u="none" strike="noStrike" baseline="0" dirty="0" smtClean="0">
                <a:latin typeface="HiddenHorzOCR"/>
              </a:rPr>
              <a:t> </a:t>
            </a:r>
            <a:endParaRPr lang="en-US" altLang="zh-TW" sz="2800" b="1" i="0" u="none" strike="noStrike" baseline="0" dirty="0">
              <a:latin typeface="HiddenHorzOCR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9FD90704-5B72-4713-A873-8C74A391E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45233" y="1543202"/>
            <a:ext cx="4296546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74917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75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 smtClean="0">
                <a:latin typeface="Salesforce Sans"/>
                <a:ea typeface="細明體" panose="02020509000000000000" pitchFamily="49" charset="-120"/>
                <a:sym typeface="Salesforce Sans"/>
              </a:rPr>
              <a:t>其實保羅</a:t>
            </a:r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書信先於四福音書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1485900" y="1828800"/>
            <a:ext cx="9409114" cy="4343400"/>
          </a:xfrm>
        </p:spPr>
        <p:txBody>
          <a:bodyPr rtlCol="0">
            <a:noAutofit/>
          </a:bodyPr>
          <a:lstStyle/>
          <a:p>
            <a:pPr marL="0" indent="0" algn="l">
              <a:buNone/>
            </a:pP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保羅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寫信</a:t>
            </a:r>
            <a:r>
              <a:rPr lang="zh-TW" altLang="en-US" sz="3200" b="1" i="0" u="none" strike="noStrike" baseline="0" dirty="0" smtClean="0">
                <a:latin typeface="HiddenHorzOCR"/>
              </a:rPr>
              <a:t>給哥</a:t>
            </a:r>
            <a:r>
              <a:rPr lang="zh-TW" altLang="en-US" sz="3200" b="1" i="0" u="none" strike="noStrike" baseline="0" dirty="0">
                <a:latin typeface="HiddenHorzOCR"/>
              </a:rPr>
              <a:t>林多教會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CN" altLang="en-US" sz="3200" b="1" dirty="0">
                <a:latin typeface="HiddenHorzOCR"/>
              </a:rPr>
              <a:t>（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林前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11:23-26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TW" sz="3200" b="1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他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引用</a:t>
            </a:r>
            <a:r>
              <a:rPr lang="zh-CN" altLang="en-US" sz="3200" b="1" i="0" u="none" strike="noStrike" baseline="0" dirty="0" smtClean="0">
                <a:latin typeface="HiddenHorzOCR"/>
              </a:rPr>
              <a:t>耶穌制定聖餐的話</a:t>
            </a:r>
            <a:endParaRPr lang="en-US" altLang="zh-CN" sz="3200" b="1" i="0" u="none" strike="noStrike" baseline="0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 「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這是我的身體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爲你們捨的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。。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。</a:t>
            </a:r>
            <a:r>
              <a:rPr lang="zh-TW" altLang="en-US" sz="3200" b="1" dirty="0" smtClean="0">
                <a:latin typeface="HiddenHorzOCR"/>
              </a:rPr>
              <a:t>」</a:t>
            </a:r>
            <a:endParaRPr lang="en-US" altLang="zh-TW" sz="3200" b="1" dirty="0" smtClean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 smtClean="0">
                <a:latin typeface="HiddenHorzOCR"/>
              </a:rPr>
              <a:t>時間上已隔</a:t>
            </a:r>
            <a:r>
              <a:rPr lang="zh-TW" altLang="en-US" sz="3200" b="1" i="0" u="none" strike="noStrike" baseline="0" dirty="0">
                <a:latin typeface="HiddenHorzOCR"/>
              </a:rPr>
              <a:t>了大約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二十年</a:t>
            </a:r>
            <a:endParaRPr lang="zh-TW" altLang="en-US" sz="3200" b="1" dirty="0">
              <a:solidFill>
                <a:srgbClr val="FFFF00"/>
              </a:solidFill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ED37076-BC9C-40DD-B277-9F21DC67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14493" y="1524000"/>
            <a:ext cx="4380519" cy="462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15801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/>
            <a:r>
              <a:rPr lang="zh-CN" altLang="en-US" sz="5400" b="1" dirty="0" smtClean="0"/>
              <a:t>來認識你所教的聖經</a:t>
            </a:r>
            <a:endParaRPr lang="zh-TW" altLang="en-US" sz="5400" b="1" dirty="0">
              <a:latin typeface="細明體" panose="02020509000000000000" pitchFamily="49" charset="-120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solidFill>
            <a:schemeClr val="accent3">
              <a:lumMod val="60000"/>
              <a:lumOff val="4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4400" b="1" dirty="0">
                <a:solidFill>
                  <a:schemeClr val="accent3">
                    <a:lumMod val="50000"/>
                  </a:schemeClr>
                </a:solidFill>
                <a:sym typeface="Salesforce Sans"/>
              </a:rPr>
              <a:t>法律用語</a:t>
            </a:r>
            <a:endParaRPr lang="zh-TW" altLang="en-US" sz="4400" b="1" dirty="0">
              <a:solidFill>
                <a:schemeClr val="accent3">
                  <a:lumMod val="50000"/>
                </a:schemeClr>
              </a:solidFill>
              <a:latin typeface="細明體" panose="02020509000000000000" pitchFamily="49" charset="-120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solidFill>
            <a:schemeClr val="accent3">
              <a:lumMod val="50000"/>
            </a:schemeClr>
          </a:solidFill>
        </p:spPr>
        <p:txBody>
          <a:bodyPr rtlCol="0"/>
          <a:lstStyle/>
          <a:p>
            <a:pPr marL="0" indent="0" algn="ctr" rtl="0">
              <a:buNone/>
            </a:pPr>
            <a:endParaRPr lang="en-US" altLang="zh-CN" dirty="0">
              <a:latin typeface="細明體" panose="02020509000000000000" pitchFamily="49" charset="-120"/>
              <a:ea typeface="細明體" panose="02020509000000000000" pitchFamily="49" charset="-120"/>
              <a:sym typeface="Salesforce Sans"/>
            </a:endParaRPr>
          </a:p>
          <a:p>
            <a:pPr marL="0" indent="0" algn="ctr" rtl="0">
              <a:buNone/>
            </a:pPr>
            <a:r>
              <a:rPr lang="zh-CN" altLang="en-US" sz="20000" b="1" dirty="0">
                <a:latin typeface="細明體" panose="02020509000000000000" pitchFamily="49" charset="-120"/>
                <a:ea typeface="細明體" panose="02020509000000000000" pitchFamily="49" charset="-120"/>
                <a:sym typeface="Salesforce Sans"/>
              </a:rPr>
              <a:t>約</a:t>
            </a:r>
            <a:endParaRPr lang="zh-TW" altLang="en-US" sz="20000" b="1" dirty="0">
              <a:latin typeface="細明體" panose="02020509000000000000" pitchFamily="49" charset="-120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solidFill>
            <a:schemeClr val="accent2">
              <a:lumMod val="60000"/>
              <a:lumOff val="4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4400" b="1" dirty="0">
                <a:solidFill>
                  <a:schemeClr val="accent2">
                    <a:lumMod val="50000"/>
                  </a:schemeClr>
                </a:solidFill>
                <a:latin typeface="細明體" panose="02020509000000000000" pitchFamily="49" charset="-120"/>
                <a:ea typeface="細明體" panose="02020509000000000000" pitchFamily="49" charset="-120"/>
                <a:sym typeface="Salesforce Sans"/>
              </a:rPr>
              <a:t>醫學用語</a:t>
            </a:r>
            <a:endParaRPr lang="zh-TW" altLang="en-US" sz="4400" b="1" dirty="0">
              <a:solidFill>
                <a:schemeClr val="accent2">
                  <a:lumMod val="50000"/>
                </a:schemeClr>
              </a:solidFill>
              <a:latin typeface="細明體" panose="02020509000000000000" pitchFamily="49" charset="-120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solidFill>
            <a:schemeClr val="accent2">
              <a:lumMod val="50000"/>
            </a:schemeClr>
          </a:solidFill>
        </p:spPr>
        <p:txBody>
          <a:bodyPr rtlCol="0"/>
          <a:lstStyle/>
          <a:p>
            <a:pPr marL="0" indent="0" rtl="0">
              <a:buNone/>
            </a:pPr>
            <a:endParaRPr lang="en-US" altLang="zh-TW" dirty="0">
              <a:latin typeface="細明體" panose="02020509000000000000" pitchFamily="49" charset="-120"/>
              <a:ea typeface="細明體" panose="02020509000000000000" pitchFamily="49" charset="-120"/>
              <a:sym typeface="Salesforce Sans"/>
            </a:endParaRPr>
          </a:p>
          <a:p>
            <a:pPr marL="0" indent="0" rtl="0">
              <a:buNone/>
            </a:pPr>
            <a:endParaRPr lang="en-US" altLang="zh-TW" dirty="0">
              <a:latin typeface="細明體" panose="02020509000000000000" pitchFamily="49" charset="-120"/>
              <a:ea typeface="細明體" panose="02020509000000000000" pitchFamily="49" charset="-120"/>
              <a:sym typeface="Salesforce Sans"/>
            </a:endParaRPr>
          </a:p>
          <a:p>
            <a:pPr marL="0" indent="0" algn="ctr" rtl="0">
              <a:buNone/>
            </a:pPr>
            <a:r>
              <a:rPr lang="zh-CN" altLang="en-US" sz="14000" b="1" dirty="0">
                <a:sym typeface="Salesforce Sans"/>
              </a:rPr>
              <a:t>處方</a:t>
            </a:r>
            <a:endParaRPr lang="zh-TW" altLang="en-US" sz="14000" b="1" dirty="0">
              <a:latin typeface="細明體" panose="02020509000000000000" pitchFamily="49" charset="-120"/>
              <a:ea typeface="細明體" panose="02020509000000000000" pitchFamily="49" charset="-120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30843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/>
            <a:r>
              <a:rPr lang="zh-CN" altLang="en-US" sz="5400" b="1" dirty="0" smtClean="0">
                <a:latin typeface="Salesforce Sans"/>
                <a:sym typeface="Salesforce Sans"/>
              </a:rPr>
              <a:t>口述傳統成為文字記錄</a:t>
            </a:r>
            <a:endParaRPr lang="zh-TW" altLang="en-US" sz="5400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marL="0" indent="0" algn="ctr">
              <a:buNone/>
            </a:pPr>
            <a:r>
              <a:rPr lang="zh-CN" altLang="en-US" sz="3200" b="1" i="0" u="none" strike="noStrike" baseline="0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當保羅</a:t>
            </a:r>
            <a:r>
              <a:rPr lang="zh-CN" altLang="en-US" sz="3200" b="1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寫著（提</a:t>
            </a: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後</a:t>
            </a:r>
            <a:r>
              <a:rPr lang="en-US" altLang="zh-CN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3:16</a:t>
            </a:r>
            <a:r>
              <a:rPr lang="zh-CN" altLang="en-US" sz="3200" b="1" i="0" u="none" strike="noStrike" baseline="0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）：「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聖經</a:t>
            </a:r>
            <a:r>
              <a:rPr lang="zh-TW" altLang="en-US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都是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上帝所默示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的</a:t>
            </a:r>
            <a:r>
              <a:rPr lang="zh-CN" altLang="en-US" sz="3200" b="1" i="0" u="none" strike="noStrike" baseline="0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」</a:t>
            </a:r>
            <a:endParaRPr lang="en-US" altLang="zh-TW" sz="3200" b="1" i="0" u="none" strike="noStrike" baseline="0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 algn="ctr">
              <a:buNone/>
            </a:pPr>
            <a:r>
              <a:rPr lang="zh-CN" altLang="en-US" sz="3200" b="1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指的是</a:t>
            </a:r>
            <a:r>
              <a:rPr lang="zh-TW" altLang="en-US" sz="3200" b="1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猶太人的「塔納赫」</a:t>
            </a:r>
            <a:endParaRPr lang="en-US" altLang="zh-TW" sz="3200" b="1" dirty="0" smtClean="0">
              <a:solidFill>
                <a:srgbClr val="FFFF00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 algn="ctr">
              <a:buNone/>
            </a:pPr>
            <a:r>
              <a:rPr lang="zh-CN" altLang="en-US" sz="3200" b="1" dirty="0" smtClean="0">
                <a:latin typeface="HiddenHorzOCR"/>
              </a:rPr>
              <a:t>原來</a:t>
            </a:r>
            <a:r>
              <a:rPr lang="zh-TW" altLang="en-US" sz="3200" b="1" dirty="0" smtClean="0">
                <a:latin typeface="HiddenHorzOCR"/>
              </a:rPr>
              <a:t>從最早期開始，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猶太文士</a:t>
            </a:r>
            <a:r>
              <a:rPr lang="zh-TW" altLang="en-US" sz="3200" b="1" dirty="0" smtClean="0">
                <a:latin typeface="HiddenHorzOCR"/>
              </a:rPr>
              <a:t>是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口頭遺傳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的傳遞者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 algn="ctr">
              <a:buNone/>
            </a:pPr>
            <a:r>
              <a:rPr lang="zh-CN" altLang="en-US" sz="3200" b="1" dirty="0" smtClean="0">
                <a:latin typeface="HiddenHorzOCR"/>
              </a:rPr>
              <a:t>也</a:t>
            </a:r>
            <a:r>
              <a:rPr lang="zh-TW" altLang="en-US" sz="3200" b="1" dirty="0" smtClean="0">
                <a:latin typeface="HiddenHorzOCR"/>
              </a:rPr>
              <a:t>是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書寫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塔納赫</a:t>
            </a:r>
            <a:r>
              <a:rPr lang="zh-TW" altLang="en-US" sz="3200" b="1" dirty="0" smtClean="0">
                <a:latin typeface="HiddenHorzOCR"/>
              </a:rPr>
              <a:t>的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守護者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 algn="ctr">
              <a:buNone/>
            </a:pPr>
            <a:r>
              <a:rPr lang="zh-CN" altLang="en-US" sz="3200" b="1" dirty="0" smtClean="0">
                <a:latin typeface="HiddenHorzOCR"/>
              </a:rPr>
              <a:t>把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口述</a:t>
            </a:r>
            <a:r>
              <a:rPr lang="zh-CN" altLang="en-US" sz="3200" b="1" dirty="0" smtClean="0">
                <a:latin typeface="HiddenHorzOCR"/>
              </a:rPr>
              <a:t>的</a:t>
            </a:r>
            <a:r>
              <a:rPr lang="zh-TW" altLang="en-US" sz="3200" b="1" dirty="0" smtClean="0">
                <a:latin typeface="HiddenHorzOCR"/>
              </a:rPr>
              <a:t>這些話語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寫在書中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成為聖經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3200" b="1" dirty="0" smtClean="0">
                <a:latin typeface="HiddenHorzOCR"/>
              </a:rPr>
              <a:t>全都是爲了在未來某個時候</a:t>
            </a:r>
            <a:endParaRPr lang="en-US" altLang="zh-TW" sz="3200" b="1" dirty="0" smtClean="0"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3200" b="1" dirty="0" smtClean="0">
                <a:latin typeface="HiddenHorzOCR"/>
              </a:rPr>
              <a:t>這些話語能夠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再次被講述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而得幫助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 algn="ctr">
              <a:buNone/>
            </a:pP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 algn="ctr">
              <a:buNone/>
            </a:pPr>
            <a:endParaRPr lang="en-US" altLang="zh-TW" sz="3200" b="1" dirty="0" smtClean="0">
              <a:solidFill>
                <a:srgbClr val="FFFF00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 algn="ctr">
              <a:buNone/>
            </a:pPr>
            <a:endParaRPr lang="en-US" altLang="zh-TW" sz="3200" b="1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9029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聖經成書的重要性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5451470" y="1828800"/>
            <a:ext cx="5643602" cy="4343400"/>
          </a:xfrm>
        </p:spPr>
        <p:txBody>
          <a:bodyPr rtlCol="0">
            <a:noAutofit/>
          </a:bodyPr>
          <a:lstStyle/>
          <a:p>
            <a:pPr marL="0" indent="0" algn="ctr">
              <a:buNone/>
            </a:pPr>
            <a:r>
              <a:rPr lang="zh-TW" altLang="en-US" sz="3200" b="1" i="0" u="none" strike="noStrike" baseline="0" dirty="0" smtClean="0">
                <a:latin typeface="HiddenHorzOCR"/>
              </a:rPr>
              <a:t>從前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所寫的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聖經</a:t>
            </a:r>
            <a:r>
              <a:rPr lang="zh-CN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（舊約）</a:t>
            </a:r>
            <a:endParaRPr lang="en-US" altLang="zh-CN" sz="3200" b="1" i="0" u="none" strike="noStrike" baseline="0" dirty="0" smtClean="0">
              <a:solidFill>
                <a:srgbClr val="FFFF00"/>
              </a:solidFill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3200" b="1" i="0" u="none" strike="noStrike" baseline="0" dirty="0" smtClean="0">
                <a:latin typeface="HiddenHorzOCR"/>
              </a:rPr>
              <a:t>都</a:t>
            </a:r>
            <a:r>
              <a:rPr lang="zh-TW" altLang="en-US" sz="3200" b="1" i="0" u="none" strike="noStrike" baseline="0" dirty="0">
                <a:latin typeface="HiddenHorzOCR"/>
              </a:rPr>
              <a:t>是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爲教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導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我們寫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的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 algn="ctr">
              <a:buNone/>
            </a:pPr>
            <a:r>
              <a:rPr lang="zh-TW" altLang="en-US" sz="3200" b="1" i="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要使我們藉著</a:t>
            </a:r>
            <a:r>
              <a:rPr lang="zh-TW" altLang="en-US" sz="3200" b="1" i="0" dirty="0" smtClean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忍耐</a:t>
            </a:r>
            <a:endParaRPr lang="en-US" altLang="zh-TW" sz="3200" b="1" i="0" dirty="0" smtClean="0">
              <a:effectLst/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 algn="ctr">
              <a:buNone/>
            </a:pPr>
            <a:r>
              <a:rPr lang="zh-TW" altLang="en-US" sz="3200" b="1" i="0" dirty="0" smtClean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和</a:t>
            </a:r>
            <a:r>
              <a:rPr lang="zh-TW" altLang="en-US" sz="3200" b="1" i="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因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聖經</a:t>
            </a:r>
            <a:r>
              <a:rPr lang="zh-TW" altLang="en-US" sz="3200" b="1" i="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所生的</a:t>
            </a:r>
            <a:r>
              <a:rPr lang="zh-TW" altLang="en-US" sz="3200" b="1" i="0" dirty="0" smtClean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安慰</a:t>
            </a:r>
            <a:endParaRPr lang="en-US" altLang="zh-TW" sz="3200" b="1" i="0" dirty="0" smtClean="0">
              <a:effectLst/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 algn="ctr">
              <a:buNone/>
            </a:pPr>
            <a:r>
              <a:rPr lang="zh-TW" altLang="en-US" sz="3200" b="1" i="0" dirty="0" smtClean="0">
                <a:solidFill>
                  <a:srgbClr val="FFFF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得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著</a:t>
            </a:r>
            <a:r>
              <a:rPr lang="zh-TW" altLang="en-US" sz="3200" b="1" i="0" dirty="0" smtClean="0">
                <a:solidFill>
                  <a:srgbClr val="FFFF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盼望</a:t>
            </a:r>
            <a:endParaRPr lang="en-US" altLang="zh-TW" sz="3200" b="1" i="0" dirty="0">
              <a:effectLst/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 algn="r">
              <a:buNone/>
            </a:pPr>
            <a:r>
              <a:rPr lang="zh-CN" altLang="en-US" sz="3200" b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Salesforce Sans"/>
              </a:rPr>
              <a:t>羅</a:t>
            </a:r>
            <a:r>
              <a:rPr lang="en-US" altLang="zh-CN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Salesforce Sans"/>
              </a:rPr>
              <a:t>15:4</a:t>
            </a:r>
            <a:endParaRPr lang="zh-TW" altLang="en-US" sz="3200" b="1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Salesforce Sans"/>
            </a:endParaRP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xmlns="" id="{8B28D436-2071-46DE-A656-69827C598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79504" y="1571612"/>
            <a:ext cx="4464050" cy="359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128442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TW" altLang="en-US" sz="54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「塔納赫」</a:t>
            </a:r>
            <a:r>
              <a:rPr lang="en-US" altLang="zh-CN" sz="54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-</a:t>
            </a:r>
            <a:r>
              <a:rPr lang="zh-CN" altLang="en-US" sz="54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舊約</a:t>
            </a:r>
            <a:endParaRPr lang="zh-TW" altLang="en-US" sz="5400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algn="l"/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「塔納赫」分成三部分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（共</a:t>
            </a:r>
            <a:r>
              <a:rPr lang="en-US" altLang="zh-CN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24</a:t>
            </a:r>
            <a:r>
              <a:rPr lang="zh-CN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卷</a:t>
            </a:r>
            <a:r>
              <a:rPr lang="zh-CN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）</a:t>
            </a: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Torah ( 「</a:t>
            </a: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妥拉」＝ 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律法書</a:t>
            </a: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，又稱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摩西五經</a:t>
            </a: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）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Nevi '</a:t>
            </a:r>
            <a:r>
              <a:rPr lang="en-US" sz="3200" b="1" i="0" u="none" strike="noStrike" baseline="0" dirty="0" err="1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im</a:t>
            </a:r>
            <a:r>
              <a:rPr 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（ 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先知書</a:t>
            </a: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） </a:t>
            </a:r>
            <a:endParaRPr lang="en-US" altLang="zh-TW" sz="3200" b="1" i="0" u="none" strike="noStrike" baseline="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3200" b="1" i="0" u="none" strike="noStrike" baseline="0" dirty="0" err="1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Kethuvim</a:t>
            </a:r>
            <a:r>
              <a:rPr 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（ </a:t>
            </a: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文集，又稱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聖書卷</a:t>
            </a: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）</a:t>
            </a:r>
            <a:endParaRPr lang="en-US" altLang="zh-TW" sz="3200" b="1" i="0" u="none" strike="noStrike" baseline="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次經</a:t>
            </a: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原</a:t>
            </a:r>
            <a:r>
              <a:rPr lang="zh-TW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是</a:t>
            </a: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猶太教的產品</a:t>
            </a:r>
            <a:r>
              <a:rPr lang="zh-TW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</a:t>
            </a:r>
            <a:r>
              <a:rPr lang="zh-CN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卻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不是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猶太正典</a:t>
            </a: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的一部分</a:t>
            </a:r>
            <a:endParaRPr lang="en-US" altLang="zh-TW" sz="3200" b="1" i="0" u="none" strike="noStrike" baseline="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然而， 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羅馬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天主教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卻將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次經包括在基督教正典的舊約</a:t>
            </a: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之中</a:t>
            </a:r>
            <a:endParaRPr lang="zh-TW" altLang="en-US" sz="3200" b="1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03851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TW" altLang="en-US" sz="54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「塔納赫」</a:t>
            </a:r>
            <a:r>
              <a:rPr lang="en-US" altLang="zh-CN" sz="54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-</a:t>
            </a:r>
            <a:r>
              <a:rPr lang="zh-CN" altLang="en-US" sz="54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舊約</a:t>
            </a:r>
            <a:endParaRPr lang="zh-TW" altLang="en-US" sz="5400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algn="l"/>
            <a:r>
              <a:rPr lang="zh-TW" altLang="en-US" sz="3200" b="1" i="0" u="none" strike="noStrike" baseline="0" dirty="0">
                <a:latin typeface="HiddenHorzOCR"/>
              </a:rPr>
              <a:t>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摩西五經</a:t>
            </a:r>
            <a:r>
              <a:rPr lang="zh-TW" altLang="en-US" sz="3200" b="1" i="0" u="none" strike="noStrike" baseline="0" dirty="0">
                <a:latin typeface="HiddenHorzOCR"/>
              </a:rPr>
              <a:t>」加上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約書亞記</a:t>
            </a:r>
            <a:r>
              <a:rPr lang="zh-TW" altLang="en-US" sz="3200" b="1" i="0" u="none" strike="noStrike" baseline="0" dirty="0">
                <a:latin typeface="HiddenHorzOCR"/>
              </a:rPr>
              <a:t>， 這幾卷描述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以色列怎樣成爲一個國家</a:t>
            </a:r>
            <a:r>
              <a:rPr lang="zh-TW" altLang="en-US" sz="3200" b="1" i="0" u="none" strike="noStrike" baseline="0" dirty="0">
                <a:latin typeface="HiddenHorzOCR"/>
              </a:rPr>
              <a:t>以及怎樣得到應許之地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endParaRPr lang="en-US" altLang="zh-TW" sz="3200" b="1" i="0" u="none" strike="noStrike" baseline="0" dirty="0">
              <a:latin typeface="HiddenHorzOCR"/>
            </a:endParaRPr>
          </a:p>
          <a:p>
            <a:pPr algn="l"/>
            <a:r>
              <a:rPr lang="zh-TW" altLang="en-US" sz="3200" b="1" i="0" u="none" strike="noStrike" baseline="0" dirty="0">
                <a:latin typeface="HiddenHorzOCR"/>
              </a:rPr>
              <a:t>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先知書</a:t>
            </a:r>
            <a:r>
              <a:rPr lang="zh-TW" altLang="en-US" sz="3200" b="1" i="0" u="none" strike="noStrike" baseline="0" dirty="0">
                <a:latin typeface="HiddenHorzOCR"/>
              </a:rPr>
              <a:t>」記敘以色列人後來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在應許之地的故事</a:t>
            </a:r>
            <a:r>
              <a:rPr lang="zh-CN" altLang="en-US" sz="3200" b="1" i="0" u="none" strike="noStrike" baseline="0" dirty="0">
                <a:latin typeface="HiddenHorzOCR"/>
              </a:rPr>
              <a:t>，</a:t>
            </a:r>
            <a:r>
              <a:rPr lang="zh-TW" altLang="en-US" sz="3200" b="1" i="0" u="none" strike="noStrike" baseline="0" dirty="0">
                <a:latin typeface="HiddenHorzOCR"/>
              </a:rPr>
              <a:t>描述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王國的</a:t>
            </a:r>
            <a:r>
              <a:rPr lang="zh-TW" altLang="en-US" sz="3200" b="1" i="0" u="none" strike="noStrike" baseline="0" dirty="0">
                <a:latin typeface="HiddenHorzOCR"/>
              </a:rPr>
              <a:t>建立與發展，並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向百姓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傳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遞先知的信息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algn="l"/>
            <a:r>
              <a:rPr lang="zh-TW" altLang="en-US" sz="3200" b="1" i="0" u="none" strike="noStrike" baseline="0" dirty="0">
                <a:latin typeface="HiddenHorzOCR"/>
              </a:rPr>
              <a:t>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聖書卷</a:t>
            </a:r>
            <a:r>
              <a:rPr lang="zh-CN" altLang="en-US" sz="3200" b="1" dirty="0">
                <a:latin typeface="HiddenHorzOCR"/>
              </a:rPr>
              <a:t>」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思索</a:t>
            </a:r>
            <a:r>
              <a:rPr lang="zh-TW" altLang="en-US" sz="3200" b="1" i="0" u="none" strike="noStrike" baseline="0" dirty="0">
                <a:latin typeface="HiddenHorzOCR"/>
              </a:rPr>
              <a:t>邪惡與死亡等（ 約伯記與傳道書）</a:t>
            </a:r>
            <a:r>
              <a:rPr lang="zh-CN" altLang="en-US" sz="3200" b="1" i="0" u="none" strike="noStrike" baseline="0" dirty="0">
                <a:latin typeface="HiddenHorzOCR"/>
              </a:rPr>
              <a:t>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詩歌作品</a:t>
            </a:r>
            <a:r>
              <a:rPr lang="zh-TW" altLang="en-US" sz="3200" b="1" i="0" u="none" strike="noStrike" baseline="0" dirty="0">
                <a:latin typeface="HiddenHorzOCR"/>
              </a:rPr>
              <a:t>（ 尤其是詩篇） ，以及另外一些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歷史書</a:t>
            </a:r>
            <a:endParaRPr lang="zh-TW" altLang="en-US" sz="3200" b="1" dirty="0">
              <a:solidFill>
                <a:srgbClr val="FFFF00"/>
              </a:solidFill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9316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/>
            <a:r>
              <a:rPr lang="zh-TW" altLang="en-US" sz="5400" b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「塔納赫」</a:t>
            </a:r>
            <a:r>
              <a:rPr lang="en-US" altLang="zh-CN" sz="5400" b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-</a:t>
            </a:r>
            <a:r>
              <a:rPr lang="zh-CN" altLang="en-US" sz="5400" b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舊約</a:t>
            </a:r>
            <a:endParaRPr lang="zh-TW" altLang="en-US" sz="5400" dirty="0">
              <a:latin typeface="Salesforce Sans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marL="0" indent="0" algn="ctr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塔納赫</a:t>
            </a:r>
            <a:r>
              <a:rPr lang="zh-TW" altLang="en-US" sz="3200" b="1" i="0" u="none" strike="noStrike" baseline="0" dirty="0">
                <a:latin typeface="HiddenHorzOCR"/>
              </a:rPr>
              <a:t>」涵蓋大約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一千年左右的以色列民族史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一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開始</a:t>
            </a:r>
            <a:r>
              <a:rPr lang="zh-TW" altLang="en-US" sz="3200" b="1" i="0" u="none" strike="noStrike" baseline="0" dirty="0">
                <a:latin typeface="HiddenHorzOCR"/>
              </a:rPr>
              <a:t>是以色列人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出埃及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 根據今日多數考古學家與歷史學家的主張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出埃及大概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不會早於公元前一千三百年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（精確的日期不可知） 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一直到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以斯拉</a:t>
            </a:r>
            <a:r>
              <a:rPr lang="zh-TW" altLang="en-US" sz="3200" b="1" i="0" u="none" strike="noStrike" baseline="0" dirty="0">
                <a:latin typeface="HiddenHorzOCR"/>
              </a:rPr>
              <a:t>的歸回作爲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結束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90890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TW" altLang="en-US" sz="5400" b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「塔納赫」</a:t>
            </a:r>
            <a:r>
              <a:rPr lang="en-US" altLang="zh-CN" sz="5400" b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-</a:t>
            </a:r>
            <a:r>
              <a:rPr lang="zh-CN" altLang="en-US" sz="5400" b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舊約</a:t>
            </a:r>
            <a:endParaRPr lang="zh-TW" altLang="en-US" sz="5400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marL="0" indent="0" algn="l">
              <a:buNone/>
            </a:pP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祭司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以斯拉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「從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巴比倫</a:t>
            </a:r>
            <a:r>
              <a:rPr lang="zh-TW" altLang="en-US" sz="3200" b="1" i="0" u="none" strike="noStrike" baseline="0" dirty="0">
                <a:latin typeface="HiddenHorzOCR"/>
              </a:rPr>
              <a:t>上來</a:t>
            </a:r>
            <a:r>
              <a:rPr lang="zh-CN" altLang="en-US" sz="3200" b="1" dirty="0">
                <a:latin typeface="HiddenHorzOCR"/>
              </a:rPr>
              <a:t>」</a:t>
            </a:r>
            <a:endParaRPr lang="en-US" altLang="zh-CN" sz="3200" b="1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到耶路撒冷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時間大約是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公元前四百年左右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他是敏捷的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文士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通達</a:t>
            </a:r>
            <a:r>
              <a:rPr lang="zh-TW" altLang="en-US" sz="3200" b="1" i="0" u="none" strike="noStrike" baseline="0" dirty="0">
                <a:latin typeface="HiddenHorzOCR"/>
              </a:rPr>
              <a:t>耶和華以色列上帝所賜摩西的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律法書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C0D6444E-202B-4537-B567-4C6542E90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18568" y="1524000"/>
            <a:ext cx="4876443" cy="3391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012895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TW" altLang="en-US" sz="5400" b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「塔納赫」</a:t>
            </a:r>
            <a:r>
              <a:rPr lang="en-US" altLang="zh-CN" sz="5400" b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-</a:t>
            </a:r>
            <a:r>
              <a:rPr lang="zh-CN" altLang="en-US" sz="5400" b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舊約</a:t>
            </a:r>
            <a:endParaRPr lang="zh-TW" altLang="en-US" sz="5400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algn="ctr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對於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聖經資料</a:t>
            </a:r>
            <a:r>
              <a:rPr lang="zh-TW" altLang="en-US" sz="3200" b="1" i="0" u="none" strike="noStrike" baseline="0" dirty="0">
                <a:latin typeface="HiddenHorzOCR"/>
              </a:rPr>
              <a:t>，我們</a:t>
            </a:r>
            <a:r>
              <a:rPr lang="zh-CN" altLang="en-US" sz="3200" b="1" dirty="0">
                <a:latin typeface="HiddenHorzOCR"/>
              </a:rPr>
              <a:t>可</a:t>
            </a:r>
            <a:r>
              <a:rPr lang="zh-TW" altLang="en-US" sz="3200" b="1" i="0" u="none" strike="noStrike" baseline="0" dirty="0">
                <a:latin typeface="HiddenHorzOCR"/>
              </a:rPr>
              <a:t>以下這樣的基本結論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這些記載主要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不是要作編年史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而是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信仰見證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表明相信那位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在燃燒的荊棘中向摩西顯現</a:t>
            </a:r>
            <a:r>
              <a:rPr lang="zh-TW" altLang="en-US" sz="3200" b="1" i="0" u="none" strike="noStrike" baseline="0" dirty="0">
                <a:latin typeface="HiddenHorzOCR"/>
              </a:rPr>
              <a:t>的</a:t>
            </a:r>
            <a:r>
              <a:rPr lang="zh-CN" altLang="en-US" sz="3200" b="1" i="0" u="none" strike="noStrike" baseline="0" dirty="0">
                <a:latin typeface="HiddenHorzOCR"/>
              </a:rPr>
              <a:t>上帝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祂是「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亞伯拉罕的上帝，以撒的上帝，雅各的上帝</a:t>
            </a:r>
            <a:r>
              <a:rPr lang="zh-TW" altLang="en-US" sz="3200" b="1" i="0" u="none" strike="noStrike" baseline="0" dirty="0">
                <a:latin typeface="HiddenHorzOCR"/>
              </a:rPr>
              <a:t>」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也是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持守永約的上帝</a:t>
            </a:r>
            <a:endParaRPr lang="zh-TW" altLang="en-US" sz="3200" b="1" dirty="0">
              <a:solidFill>
                <a:srgbClr val="FFFF00"/>
              </a:solidFill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29628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en-US" altLang="zh-TW" sz="5400" b="1" dirty="0">
                <a:latin typeface="Times New Roman" panose="02020603050405020304" pitchFamily="18" charset="0"/>
                <a:cs typeface="Times New Roman" panose="02020603050405020304" pitchFamily="18" charset="0"/>
                <a:sym typeface="Salesforce Sans"/>
              </a:rPr>
              <a:t>Torah</a:t>
            </a:r>
            <a:r>
              <a:rPr lang="zh-CN" altLang="en-US" sz="5400" b="1" dirty="0">
                <a:latin typeface="Times New Roman" panose="02020603050405020304" pitchFamily="18" charset="0"/>
                <a:cs typeface="Times New Roman" panose="02020603050405020304" pitchFamily="18" charset="0"/>
                <a:sym typeface="Salesforce Sans"/>
              </a:rPr>
              <a:t>妥拉 </a:t>
            </a:r>
            <a:r>
              <a:rPr lang="en-US" altLang="zh-CN" sz="5400" b="1" dirty="0">
                <a:latin typeface="Times New Roman" panose="02020603050405020304" pitchFamily="18" charset="0"/>
                <a:cs typeface="Times New Roman" panose="02020603050405020304" pitchFamily="18" charset="0"/>
                <a:sym typeface="Salesforce Sans"/>
              </a:rPr>
              <a:t>- </a:t>
            </a:r>
            <a:r>
              <a:rPr lang="zh-CN" altLang="en-US" sz="5400" b="1" dirty="0">
                <a:latin typeface="Times New Roman" panose="02020603050405020304" pitchFamily="18" charset="0"/>
                <a:cs typeface="Times New Roman" panose="02020603050405020304" pitchFamily="18" charset="0"/>
                <a:sym typeface="Salesforce Sans"/>
              </a:rPr>
              <a:t>摩西五經</a:t>
            </a:r>
            <a:endParaRPr lang="zh-TW" altLang="en-US" sz="5400" b="1" dirty="0">
              <a:latin typeface="Times New Roman" panose="02020603050405020304" pitchFamily="18" charset="0"/>
              <a:cs typeface="Times New Roman" panose="02020603050405020304" pitchFamily="18" charset="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marL="0" indent="0" algn="ctr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在「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妥拉</a:t>
            </a:r>
            <a:r>
              <a:rPr lang="zh-TW" altLang="en-US" sz="3200" b="1" i="0" u="none" strike="noStrike" baseline="0" dirty="0">
                <a:latin typeface="HiddenHorzOCR"/>
              </a:rPr>
              <a:t>」（ 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律法</a:t>
            </a:r>
            <a:r>
              <a:rPr lang="zh-TW" altLang="en-US" sz="3200" b="1" i="0" u="none" strike="noStrike" baseline="0" dirty="0">
                <a:latin typeface="HiddenHorzOCR"/>
              </a:rPr>
              <a:t>」</a:t>
            </a:r>
            <a:r>
              <a:rPr lang="en-US" altLang="zh-TW" sz="3200" b="1" i="0" u="none" strike="noStrike" baseline="0" dirty="0">
                <a:latin typeface="HiddenHorzOCR"/>
              </a:rPr>
              <a:t> </a:t>
            </a:r>
            <a:r>
              <a:rPr lang="zh-TW" altLang="en-US" sz="3200" b="1" i="0" u="none" strike="noStrike" baseline="0" dirty="0">
                <a:latin typeface="HiddenHorzOCR"/>
              </a:rPr>
              <a:t>或「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五經</a:t>
            </a:r>
            <a:r>
              <a:rPr lang="zh-TW" altLang="en-US" sz="3200" b="1" i="0" u="none" strike="noStrike" baseline="0" dirty="0">
                <a:latin typeface="HiddenHorzOCR"/>
              </a:rPr>
              <a:t>」</a:t>
            </a:r>
            <a:r>
              <a:rPr lang="zh-CN" altLang="en-US" sz="3200" b="1" i="0" u="none" strike="noStrike" baseline="0" dirty="0">
                <a:latin typeface="HiddenHorzOCR"/>
              </a:rPr>
              <a:t>）</a:t>
            </a:r>
            <a:r>
              <a:rPr lang="zh-TW" altLang="en-US" sz="3200" b="1" i="0" u="none" strike="noStrike" baseline="0" dirty="0">
                <a:latin typeface="HiddenHorzOCR"/>
              </a:rPr>
              <a:t>當中</a:t>
            </a:r>
            <a:endParaRPr lang="en-US" altLang="zh-TW" sz="3200" b="1" dirty="0"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聖經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記錄了</a:t>
            </a:r>
            <a:r>
              <a:rPr lang="zh-TW" altLang="en-US" sz="3200" b="1" i="0" u="none" strike="noStrike" baseline="0" dirty="0">
                <a:latin typeface="HiddenHorzOCR"/>
              </a:rPr>
              <a:t>上帝的行動和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所頒布的律法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作爲整個後續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記錄的基礎</a:t>
            </a:r>
            <a:endParaRPr lang="en-US" altLang="zh-TW" sz="3200" b="1" dirty="0">
              <a:solidFill>
                <a:srgbClr val="FFFF00"/>
              </a:solidFill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在「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妥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拉 </a:t>
            </a:r>
            <a:r>
              <a:rPr lang="en-US" altLang="zh-TW" sz="32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zh-CN" altLang="en-US" sz="32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摩</a:t>
            </a:r>
            <a:r>
              <a:rPr lang="zh-CN" altLang="en-US" sz="3200" b="1" dirty="0">
                <a:solidFill>
                  <a:srgbClr val="FFFF00"/>
                </a:solidFill>
                <a:latin typeface="HiddenHorzOCR"/>
              </a:rPr>
              <a:t>西五經</a:t>
            </a:r>
            <a:r>
              <a:rPr lang="zh-CN" altLang="en-US" sz="3200" b="1" dirty="0">
                <a:latin typeface="HiddenHorzOCR"/>
              </a:rPr>
              <a:t>」</a:t>
            </a:r>
            <a:r>
              <a:rPr lang="en-US" altLang="zh-TW" sz="3200" b="1" i="0" u="none" strike="noStrike" baseline="0" dirty="0">
                <a:latin typeface="HiddenHorzOCR"/>
              </a:rPr>
              <a:t> 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結尾</a:t>
            </a:r>
            <a:r>
              <a:rPr lang="zh-TW" altLang="en-US" sz="3200" b="1" i="0" u="none" strike="noStrike" baseline="0" dirty="0">
                <a:latin typeface="HiddenHorzOCR"/>
              </a:rPr>
              <a:t>，以色列百姓結束了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他們在埃及的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爲奴生活</a:t>
            </a:r>
            <a:r>
              <a:rPr lang="zh-TW" altLang="en-US" sz="3200" b="1" i="0" u="none" strike="noStrike" baseline="0" dirty="0">
                <a:latin typeface="HiddenHorzOCR"/>
              </a:rPr>
              <a:t>與在曠野的漂流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預備進入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應許之地</a:t>
            </a:r>
            <a:r>
              <a:rPr lang="zh-TW" altLang="en-US" sz="3200" b="1" i="0" u="none" strike="noStrike" baseline="0" dirty="0">
                <a:latin typeface="HiddenHorzOCR"/>
              </a:rPr>
              <a:t>。</a:t>
            </a:r>
            <a:r>
              <a:rPr lang="zh-CN" altLang="en-US" sz="3200" b="1" dirty="0">
                <a:latin typeface="HiddenHorzOCR"/>
              </a:rPr>
              <a:t>因此</a:t>
            </a:r>
            <a:r>
              <a:rPr lang="zh-TW" altLang="en-US" sz="3200" b="1" i="0" u="none" strike="noStrike" baseline="0" dirty="0">
                <a:latin typeface="HiddenHorzOCR"/>
              </a:rPr>
              <a:t>，亳無疑問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妥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拉 </a:t>
            </a:r>
            <a:r>
              <a:rPr lang="en-US" altLang="zh-TW" sz="32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zh-CN" altLang="en-US" sz="3200" b="1" dirty="0">
                <a:solidFill>
                  <a:srgbClr val="FFFF00"/>
                </a:solidFill>
                <a:latin typeface="HiddenHorzOCR"/>
              </a:rPr>
              <a:t>摩西五經</a:t>
            </a:r>
            <a:r>
              <a:rPr lang="zh-TW" altLang="en-US" sz="3200" b="1" i="0" u="none" strike="noStrike" baseline="0" dirty="0">
                <a:latin typeface="HiddenHorzOCR"/>
              </a:rPr>
              <a:t>」可以說是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記載以色列起源的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書</a:t>
            </a:r>
            <a:endParaRPr lang="zh-TW" altLang="en-US" sz="3200" b="1" dirty="0">
              <a:solidFill>
                <a:srgbClr val="FFFF00"/>
              </a:solidFill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05730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創世記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marL="0" indent="0" algn="ctr">
              <a:buNone/>
            </a:pPr>
            <a:r>
              <a:rPr lang="zh-CN" altLang="en-US" sz="3200" b="1" dirty="0">
                <a:latin typeface="HiddenHorzOCR"/>
                <a:cs typeface="Times New Roman" panose="02020603050405020304" pitchFamily="18" charset="0"/>
              </a:rPr>
              <a:t>如</a:t>
            </a:r>
            <a:r>
              <a:rPr lang="zh-TW" altLang="en-US" sz="32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標題</a:t>
            </a:r>
            <a:r>
              <a:rPr lang="zh-TW" altLang="en-US" sz="3200" b="1" i="0" u="none" strike="noStrike" baseline="0" dirty="0">
                <a:latin typeface="HiddenHorzOCR"/>
              </a:rPr>
              <a:t>所顯示，這</a:t>
            </a:r>
            <a:r>
              <a:rPr lang="zh-CN" altLang="en-US" sz="3200" b="1" i="0" u="none" strike="noStrike" baseline="0" dirty="0">
                <a:latin typeface="HiddenHorzOCR"/>
              </a:rPr>
              <a:t>是</a:t>
            </a:r>
            <a:r>
              <a:rPr lang="zh-TW" altLang="en-US" sz="3200" b="1" i="0" u="none" strike="noStrike" baseline="0" dirty="0">
                <a:latin typeface="HiddenHorzOCR"/>
              </a:rPr>
              <a:t>一本講到「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開始</a:t>
            </a:r>
            <a:r>
              <a:rPr lang="zh-TW" altLang="en-US" sz="3200" b="1" i="0" u="none" strike="noStrike" baseline="0" dirty="0">
                <a:latin typeface="HiddenHorzOCR"/>
              </a:rPr>
              <a:t>」的書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先是記載了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宇宙和人類的起源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3200" b="1" i="0" u="none" strike="noStrike" baseline="0" dirty="0" smtClean="0">
                <a:latin typeface="HiddenHorzOCR"/>
              </a:rPr>
              <a:t>描述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上帝用六日的時間「創造天地」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然後是人類怎樣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墮落犯罪</a:t>
            </a:r>
            <a:r>
              <a:rPr lang="zh-TW" altLang="en-US" sz="3200" b="1" i="0" u="none" strike="noStrike" baseline="0" dirty="0">
                <a:latin typeface="HiddenHorzOCR"/>
              </a:rPr>
              <a:t>，導致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大洪水</a:t>
            </a:r>
            <a:r>
              <a:rPr lang="zh-TW" altLang="en-US" sz="3200" b="1" i="0" u="none" strike="noStrike" baseline="0" dirty="0">
                <a:latin typeface="HiddenHorzOCR"/>
              </a:rPr>
              <a:t>的諸多</a:t>
            </a:r>
            <a:r>
              <a:rPr lang="zh-CN" altLang="en-US" sz="3200" b="1" i="0" u="none" strike="noStrike" baseline="0" dirty="0">
                <a:latin typeface="HiddenHorzOCR"/>
              </a:rPr>
              <a:t>事</a:t>
            </a:r>
            <a:r>
              <a:rPr lang="zh-TW" altLang="en-US" sz="3200" b="1" i="0" u="none" strike="noStrike" baseline="0" dirty="0" smtClean="0">
                <a:latin typeface="HiddenHorzOCR"/>
              </a:rPr>
              <a:t>件</a:t>
            </a:r>
            <a:endParaRPr lang="en-US" altLang="zh-TW" sz="3200" b="1" i="0" u="none" strike="noStrike" baseline="0" dirty="0" smtClean="0">
              <a:latin typeface="HiddenHorzOCR"/>
            </a:endParaRPr>
          </a:p>
          <a:p>
            <a:pPr marL="0" indent="0" algn="ctr">
              <a:buNone/>
            </a:pPr>
            <a:r>
              <a:rPr lang="zh-CN" altLang="en-US" sz="3200" b="1" dirty="0" smtClean="0">
                <a:latin typeface="HiddenHorzOCR"/>
              </a:rPr>
              <a:t>創世記</a:t>
            </a:r>
            <a:r>
              <a:rPr lang="zh-TW" altLang="en-US" sz="3200" b="1" dirty="0" smtClean="0">
                <a:latin typeface="HiddenHorzOCR"/>
              </a:rPr>
              <a:t>也是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「上帝尋找人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」</a:t>
            </a:r>
            <a:r>
              <a:rPr lang="en-US" altLang="zh-TW" sz="3200" b="1" dirty="0" smtClean="0">
                <a:solidFill>
                  <a:srgbClr val="FFFF00"/>
                </a:solidFill>
                <a:latin typeface="HiddenHorzOCR"/>
              </a:rPr>
              <a:t> 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的歷史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亞伯拉罕的呼召</a:t>
            </a:r>
            <a:r>
              <a:rPr lang="zh-TW" altLang="en-US" sz="3200" b="1" dirty="0" smtClean="0">
                <a:latin typeface="HiddenHorzOCR"/>
              </a:rPr>
              <a:t>是上帝與</a:t>
            </a:r>
            <a:r>
              <a:rPr lang="zh-CN" altLang="en-US" sz="3200" b="1" dirty="0" smtClean="0">
                <a:latin typeface="HiddenHorzOCR"/>
              </a:rPr>
              <a:t>以色列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訂定永約的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開始</a:t>
            </a:r>
            <a:endParaRPr lang="zh-TW" altLang="en-US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3200" b="1" dirty="0" smtClean="0">
                <a:latin typeface="HiddenHorzOCR"/>
              </a:rPr>
              <a:t>從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亞伯拉罕</a:t>
            </a:r>
            <a:r>
              <a:rPr lang="zh-TW" altLang="en-US" sz="3200" b="1" dirty="0" smtClean="0">
                <a:latin typeface="HiddenHorzOCR"/>
              </a:rPr>
              <a:t>傳給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以撒</a:t>
            </a:r>
            <a:r>
              <a:rPr lang="zh-TW" altLang="en-US" sz="3200" b="1" dirty="0" smtClean="0">
                <a:latin typeface="HiddenHorzOCR"/>
              </a:rPr>
              <a:t>、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雅各</a:t>
            </a:r>
            <a:r>
              <a:rPr lang="zh-CN" altLang="en-US" sz="3200" b="1" dirty="0" smtClean="0">
                <a:latin typeface="HiddenHorzOCR"/>
              </a:rPr>
              <a:t>以及</a:t>
            </a:r>
            <a:r>
              <a:rPr lang="zh-TW" altLang="en-US" sz="3200" b="1" dirty="0" smtClean="0">
                <a:latin typeface="HiddenHorzOCR"/>
              </a:rPr>
              <a:t>傳給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以色列衆支派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 algn="ctr">
              <a:buNone/>
            </a:pPr>
            <a:endParaRPr lang="en-US" altLang="zh-TW" sz="3200" b="1" i="0" u="none" strike="noStrike" baseline="0" dirty="0" smtClean="0">
              <a:latin typeface="HiddenHorzOCR"/>
            </a:endParaRPr>
          </a:p>
          <a:p>
            <a:pPr marL="0" indent="0" algn="ctr">
              <a:buNone/>
            </a:pPr>
            <a:endParaRPr lang="en-US" altLang="zh-TW" sz="3200" b="1" i="0" u="none" strike="noStrike" baseline="0" dirty="0">
              <a:latin typeface="HiddenHorzOCR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58147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創世記</a:t>
            </a:r>
            <a:endParaRPr lang="zh-TW" altLang="en-US" sz="5400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marL="0" indent="0" algn="ctr">
              <a:buNone/>
            </a:pPr>
            <a:r>
              <a:rPr lang="zh-TW" altLang="en-US" sz="3200" b="1" i="0" u="none" strike="noStrike" baseline="0" dirty="0" smtClean="0">
                <a:latin typeface="HiddenHorzOCR"/>
              </a:rPr>
              <a:t>亞</a:t>
            </a:r>
            <a:r>
              <a:rPr lang="zh-TW" altLang="en-US" sz="3200" b="1" i="0" u="none" strike="noStrike" baseline="0" dirty="0">
                <a:latin typeface="HiddenHorzOCR"/>
              </a:rPr>
              <a:t>伯拉</a:t>
            </a:r>
            <a:r>
              <a:rPr lang="zh-TW" altLang="en-US" sz="3200" b="1" i="0" u="none" strike="noStrike" baseline="0" dirty="0" smtClean="0">
                <a:latin typeface="HiddenHorzOCR"/>
              </a:rPr>
              <a:t>罕</a:t>
            </a:r>
            <a:r>
              <a:rPr lang="zh-CN" altLang="en-US" sz="3200" b="1" i="0" u="none" strike="noStrike" baseline="0" dirty="0" smtClean="0">
                <a:latin typeface="HiddenHorzOCR"/>
              </a:rPr>
              <a:t>正</a:t>
            </a:r>
            <a:r>
              <a:rPr lang="zh-TW" altLang="en-US" sz="3200" b="1" i="0" u="none" strike="noStrike" baseline="0" dirty="0" smtClean="0">
                <a:latin typeface="HiddenHorzOCR"/>
              </a:rPr>
              <a:t>是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信仰群體的創始之父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創世記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其餘的部分</a:t>
            </a:r>
            <a:r>
              <a:rPr lang="zh-TW" altLang="en-US" sz="3200" b="1" i="0" u="none" strike="noStrike" baseline="0" dirty="0">
                <a:latin typeface="HiddenHorzOCR"/>
              </a:rPr>
              <a:t>，全</a:t>
            </a:r>
            <a:r>
              <a:rPr lang="zh-CN" altLang="en-US" sz="3200" b="1" i="0" u="none" strike="noStrike" baseline="0" dirty="0">
                <a:latin typeface="HiddenHorzOCR"/>
              </a:rPr>
              <a:t>是</a:t>
            </a:r>
            <a:r>
              <a:rPr lang="zh-TW" altLang="en-US" sz="3200" b="1" i="0" u="none" strike="noStrike" baseline="0" dirty="0">
                <a:latin typeface="HiddenHorzOCR"/>
              </a:rPr>
              <a:t>記述</a:t>
            </a:r>
            <a:r>
              <a:rPr lang="zh-TW" altLang="en-US" sz="5400" b="1" i="0" u="none" strike="noStrike" baseline="0" dirty="0">
                <a:solidFill>
                  <a:srgbClr val="FFFF00"/>
                </a:solidFill>
                <a:latin typeface="HiddenHorzOCR"/>
              </a:rPr>
              <a:t>聖約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的傳遞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歷史</a:t>
            </a:r>
            <a:endParaRPr lang="en-US" altLang="zh-TW" sz="3200" b="1" i="0" u="none" strike="noStrike" baseline="0" dirty="0" smtClean="0">
              <a:solidFill>
                <a:srgbClr val="FFFF00"/>
              </a:solidFill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聖經</a:t>
            </a:r>
            <a:r>
              <a:rPr lang="zh-TW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若是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缺了</a:t>
            </a:r>
            <a:r>
              <a:rPr lang="zh-TW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創世記，其餘的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聖經敘事</a:t>
            </a:r>
            <a:endParaRPr lang="en-US" altLang="zh-TW" sz="3200" b="1" dirty="0" smtClean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TW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不管是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「塔納赫」或</a:t>
            </a:r>
            <a:r>
              <a:rPr lang="en-US" altLang="zh-TW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《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新約全書</a:t>
            </a:r>
            <a:r>
              <a:rPr lang="en-US" altLang="zh-TW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》</a:t>
            </a:r>
            <a:r>
              <a:rPr lang="zh-TW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，都會變得沒意義</a:t>
            </a:r>
          </a:p>
          <a:p>
            <a:pPr marL="0" indent="0" algn="ctr">
              <a:buNone/>
            </a:pPr>
            <a:r>
              <a:rPr lang="zh-TW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基督教的信念正是出自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創世記一章</a:t>
            </a:r>
            <a:r>
              <a:rPr lang="en-US" altLang="zh-TW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節</a:t>
            </a:r>
            <a:endParaRPr lang="zh-TW" altLang="en-US" sz="3200" b="1" dirty="0" smtClean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alesforce Sans"/>
            </a:endParaRPr>
          </a:p>
          <a:p>
            <a:pPr marL="0" indent="0" algn="ctr">
              <a:buNone/>
            </a:pPr>
            <a:r>
              <a:rPr lang="zh-CN" altLang="en-US" sz="3200" b="1" i="0" u="none" strike="noStrike" baseline="0" dirty="0" smtClean="0">
                <a:latin typeface="HiddenHorzOCR"/>
              </a:rPr>
              <a:t>基督教所信仰的上帝正是</a:t>
            </a:r>
            <a:r>
              <a:rPr lang="zh-CN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那位創造天地的主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75767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5"/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6000" b="1" dirty="0" smtClean="0">
                <a:latin typeface="HiddenHorzOCR"/>
              </a:rPr>
              <a:t>聖經是「</a:t>
            </a:r>
            <a:r>
              <a:rPr lang="zh-CN" altLang="en-US" sz="6000" b="1" dirty="0">
                <a:latin typeface="HiddenHorzOCR"/>
              </a:rPr>
              <a:t>約」</a:t>
            </a:r>
            <a:endParaRPr lang="zh-TW" altLang="en-US" sz="6000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5665575" y="1828800"/>
            <a:ext cx="5500935" cy="4343400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新約</a:t>
            </a:r>
            <a:r>
              <a:rPr lang="zh-TW" altLang="en-US" sz="3200" b="1" i="0" u="none" strike="noStrike" baseline="0" dirty="0">
                <a:latin typeface="HiddenHorzOCR"/>
              </a:rPr>
              <a:t>和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舊約其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原始意義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那是從法律上的「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臨終遺囑</a:t>
            </a:r>
            <a:r>
              <a:rPr lang="zh-CN" altLang="en-US" sz="3200" b="1" dirty="0">
                <a:latin typeface="HiddenHorzOCR"/>
              </a:rPr>
              <a:t>」</a:t>
            </a:r>
            <a:endParaRPr lang="en-US" altLang="zh-CN" sz="3200" b="1" dirty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摘取出來的一個字</a:t>
            </a:r>
            <a:r>
              <a:rPr lang="zh-CN" altLang="en-US" sz="3200" b="1" dirty="0">
                <a:latin typeface="HiddenHorzOCR"/>
              </a:rPr>
              <a:t>「</a:t>
            </a:r>
            <a:r>
              <a:rPr lang="zh-CN" altLang="en-US" sz="3200" b="1" dirty="0">
                <a:solidFill>
                  <a:srgbClr val="FFFF00"/>
                </a:solidFill>
                <a:latin typeface="HiddenHorzOCR"/>
              </a:rPr>
              <a:t>約</a:t>
            </a:r>
            <a:r>
              <a:rPr lang="zh-CN" altLang="en-US" sz="3200" b="1" dirty="0" smtClean="0">
                <a:latin typeface="HiddenHorzOCR"/>
              </a:rPr>
              <a:t>」</a:t>
            </a:r>
            <a:endParaRPr lang="en-US" altLang="zh-CN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是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立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遺囑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者</a:t>
            </a:r>
            <a:r>
              <a:rPr lang="zh-TW" altLang="en-US" sz="3200" b="1" dirty="0" smtClean="0">
                <a:latin typeface="HiddenHorzOCR"/>
              </a:rPr>
              <a:t>和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繼承人</a:t>
            </a:r>
            <a:r>
              <a:rPr lang="zh-TW" altLang="en-US" sz="3200" b="1" dirty="0" smtClean="0">
                <a:latin typeface="HiddenHorzOCR"/>
              </a:rPr>
              <a:t>的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合約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雙方</a:t>
            </a:r>
            <a:r>
              <a:rPr lang="zh-CN" altLang="en-US" sz="3200" b="1" dirty="0" smtClean="0">
                <a:latin typeface="HiddenHorzOCR"/>
              </a:rPr>
              <a:t>都</a:t>
            </a:r>
            <a:r>
              <a:rPr lang="zh-TW" altLang="en-US" sz="3200" b="1" dirty="0" smtClean="0">
                <a:latin typeface="HiddenHorzOCR"/>
              </a:rPr>
              <a:t>相信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這約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的權威性</a:t>
            </a: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是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立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遺囑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者親自擬定和口述的</a:t>
            </a:r>
            <a:endParaRPr lang="en-US" altLang="zh-CN" sz="3200" b="1" dirty="0" smtClean="0">
              <a:latin typeface="HiddenHorzOCR"/>
            </a:endParaRPr>
          </a:p>
          <a:p>
            <a:pPr marL="0" indent="0">
              <a:buNone/>
            </a:pPr>
            <a:endParaRPr lang="zh-TW" altLang="en-US" sz="32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9FBD7FEE-840C-4DFE-887C-8DACAB97F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3811" y="1524000"/>
            <a:ext cx="4371764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670078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sym typeface="Salesforce Sans"/>
              </a:rPr>
              <a:t>出埃及記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描述</a:t>
            </a:r>
            <a:r>
              <a:rPr lang="zh-TW" altLang="en-US" sz="3200" b="1" dirty="0" smtClean="0">
                <a:latin typeface="HiddenHorzOCR"/>
              </a:rPr>
              <a:t>以色列從埃及得釋放</a:t>
            </a:r>
            <a:endParaRPr lang="en-US" altLang="zh-TW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起始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於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摩西蒙召</a:t>
            </a:r>
            <a:r>
              <a:rPr lang="zh-CN" altLang="en-US" sz="3200" b="1" dirty="0" smtClean="0">
                <a:latin typeface="HiddenHorzOCR"/>
              </a:rPr>
              <a:t>（</a:t>
            </a: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3:1-6</a:t>
            </a:r>
            <a:r>
              <a:rPr lang="zh-CN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TW" altLang="en-US" sz="3200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Salesforce Sans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latin typeface="HiddenHorzOCR"/>
              </a:rPr>
              <a:t>上帝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從燃燒的荊棘</a:t>
            </a:r>
            <a:r>
              <a:rPr lang="zh-TW" altLang="en-US" sz="3200" b="1" i="0" u="none" strike="noStrike" baseline="0" dirty="0">
                <a:latin typeface="HiddenHorzOCR"/>
              </a:rPr>
              <a:t>中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i="0" u="none" strike="noStrike" baseline="0" dirty="0" smtClean="0">
                <a:latin typeface="HiddenHorzOCR"/>
              </a:rPr>
              <a:t>向</a:t>
            </a:r>
            <a:r>
              <a:rPr lang="zh-CN" altLang="en-US" sz="3200" b="1" i="0" u="none" strike="noStrike" baseline="0" dirty="0">
                <a:latin typeface="HiddenHorzOCR"/>
              </a:rPr>
              <a:t>摩西</a:t>
            </a:r>
            <a:r>
              <a:rPr lang="zh-CN" altLang="en-US" sz="3200" b="1" i="0" u="none" strike="noStrike" baseline="0" dirty="0" smtClean="0">
                <a:latin typeface="HiddenHorzOCR"/>
              </a:rPr>
              <a:t>顯出祂</a:t>
            </a:r>
            <a:r>
              <a:rPr lang="zh-CN" altLang="en-US" sz="3200" b="1" i="0" u="none" strike="noStrike" baseline="0" dirty="0">
                <a:latin typeface="HiddenHorzOCR"/>
              </a:rPr>
              <a:t>的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自我啟示</a:t>
            </a:r>
            <a:endParaRPr lang="en-US" altLang="zh-CN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「我是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自有永有的上帝</a:t>
            </a:r>
            <a:r>
              <a:rPr lang="zh-TW" altLang="en-US" sz="3200" b="1" i="0" u="none" strike="noStrike" baseline="0" dirty="0" smtClean="0">
                <a:latin typeface="HiddenHorzOCR"/>
              </a:rPr>
              <a:t>」</a:t>
            </a:r>
            <a:endParaRPr lang="en-US" altLang="zh-TW" sz="3200" b="1" i="0" u="none" strike="noStrike" baseline="0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在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逾越節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一連串神蹟</a:t>
            </a:r>
            <a:r>
              <a:rPr lang="zh-TW" altLang="en-US" sz="3200" b="1" dirty="0" smtClean="0">
                <a:latin typeface="HiddenHorzOCR"/>
              </a:rPr>
              <a:t>之下</a:t>
            </a:r>
            <a:endParaRPr lang="en-US" altLang="zh-TW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以色列成功地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走出埃及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endParaRPr lang="en-US" altLang="zh-TW" sz="3200" b="1" i="0" u="none" strike="noStrike" baseline="0" dirty="0">
              <a:latin typeface="HiddenHorzOCR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EBF5FEFC-95F6-4627-846C-579A88188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65850" y="1503446"/>
            <a:ext cx="4729161" cy="466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97272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sym typeface="Salesforce Sans"/>
              </a:rPr>
              <a:t>出埃及記</a:t>
            </a:r>
            <a:endParaRPr lang="zh-TW" altLang="en-US" sz="5400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1293814" y="1828800"/>
            <a:ext cx="9872696" cy="4343400"/>
          </a:xfrm>
        </p:spPr>
        <p:txBody>
          <a:bodyPr rtlCol="0">
            <a:noAutofit/>
          </a:bodyPr>
          <a:lstStyle/>
          <a:p>
            <a:pPr marL="0" indent="0" algn="ctr">
              <a:buNone/>
            </a:pPr>
            <a:r>
              <a:rPr lang="zh-CN" altLang="en-US" sz="3200" b="1" dirty="0" smtClean="0">
                <a:latin typeface="HiddenHorzOCR"/>
              </a:rPr>
              <a:t>來到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西乃山</a:t>
            </a:r>
            <a:r>
              <a:rPr lang="zh-TW" altLang="en-US" sz="3200" b="1" dirty="0" smtClean="0">
                <a:latin typeface="HiddenHorzOCR"/>
              </a:rPr>
              <a:t>， </a:t>
            </a:r>
            <a:r>
              <a:rPr lang="zh-CN" altLang="en-US" sz="3200" b="1" dirty="0" smtClean="0">
                <a:latin typeface="HiddenHorzOCR"/>
              </a:rPr>
              <a:t>上帝把律法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刻在兩塊石板上</a:t>
            </a:r>
            <a:endParaRPr lang="en-US" altLang="zh-TW" sz="3200" b="1" dirty="0" smtClean="0"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3200" b="1" dirty="0" smtClean="0">
                <a:latin typeface="HiddenHorzOCR"/>
              </a:rPr>
              <a:t>是爲了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與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以色列民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確認祂所立的約</a:t>
            </a:r>
            <a:r>
              <a:rPr lang="zh-CN" altLang="en-US" sz="3200" b="1" dirty="0" smtClean="0">
                <a:latin typeface="HiddenHorzOCR"/>
              </a:rPr>
              <a:t>（</a:t>
            </a:r>
            <a:r>
              <a:rPr lang="zh-CN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出</a:t>
            </a: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20:2-3</a:t>
            </a:r>
            <a:r>
              <a:rPr lang="zh-CN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TW" sz="3200" b="1" dirty="0" smtClean="0">
              <a:latin typeface="HiddenHorzOCR"/>
            </a:endParaRPr>
          </a:p>
          <a:p>
            <a:pPr marL="0" indent="0" algn="ctr">
              <a:buNone/>
            </a:pPr>
            <a:r>
              <a:rPr lang="zh-CN" altLang="en-US" sz="3200" b="1" dirty="0" smtClean="0">
                <a:latin typeface="HiddenHorzOCR"/>
              </a:rPr>
              <a:t>「</a:t>
            </a:r>
            <a:r>
              <a:rPr lang="zh-TW" altLang="en-US" sz="3200" b="1" dirty="0" smtClean="0">
                <a:latin typeface="HiddenHorzOCR"/>
              </a:rPr>
              <a:t>我是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耶和華</a:t>
            </a:r>
            <a:r>
              <a:rPr lang="zh-TW" altLang="en-US" sz="3200" b="1" dirty="0" smtClean="0">
                <a:latin typeface="HiddenHorzOCR"/>
              </a:rPr>
              <a:t>你的</a:t>
            </a:r>
            <a:r>
              <a:rPr lang="zh-CN" altLang="en-US" sz="3200" b="1" dirty="0" smtClean="0">
                <a:latin typeface="HiddenHorzOCR"/>
              </a:rPr>
              <a:t>神，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曾將你從埃及爲奴之家</a:t>
            </a:r>
            <a:r>
              <a:rPr lang="zh-TW" altLang="en-US" sz="3200" b="1" dirty="0" smtClean="0">
                <a:latin typeface="HiddenHorzOCR"/>
              </a:rPr>
              <a:t>領出來</a:t>
            </a:r>
            <a:endParaRPr lang="en-US" altLang="zh-TW" sz="3200" b="1" dirty="0" smtClean="0"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3200" b="1" dirty="0" smtClean="0">
                <a:latin typeface="HiddenHorzOCR"/>
              </a:rPr>
              <a:t>除了我以外， 你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不可有別的神</a:t>
            </a:r>
            <a:r>
              <a:rPr lang="zh-CN" altLang="en-US" sz="3200" b="1" dirty="0" smtClean="0">
                <a:latin typeface="HiddenHorzOCR"/>
              </a:rPr>
              <a:t>」</a:t>
            </a:r>
            <a:endParaRPr lang="en-US" altLang="zh-CN" sz="3200" b="1" dirty="0" smtClean="0">
              <a:latin typeface="HiddenHorzOCR"/>
            </a:endParaRPr>
          </a:p>
          <a:p>
            <a:pPr marL="0" indent="0" algn="ctr">
              <a:buNone/>
            </a:pPr>
            <a:r>
              <a:rPr lang="zh-CN" altLang="en-US" sz="3200" b="1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然而以色列卻造</a:t>
            </a:r>
            <a:r>
              <a:rPr lang="zh-TW" altLang="en-US" sz="3200" b="1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金牛犢</a:t>
            </a:r>
            <a:r>
              <a:rPr lang="zh-CN" altLang="en-US" sz="3200" b="1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來敬拜</a:t>
            </a:r>
            <a:endParaRPr lang="en-US" altLang="zh-TW" sz="3200" b="1" dirty="0" smtClean="0"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 algn="ctr">
              <a:buNone/>
            </a:pPr>
            <a:r>
              <a:rPr lang="zh-CN" altLang="en-US" sz="3200" b="1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藉</a:t>
            </a:r>
            <a:r>
              <a:rPr lang="zh-TW" altLang="en-US" sz="3200" b="1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著</a:t>
            </a:r>
            <a:r>
              <a:rPr lang="zh-TW" altLang="en-US" sz="3200" b="1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摩西的代求</a:t>
            </a:r>
            <a:r>
              <a:rPr lang="zh-TW" altLang="en-US" sz="3200" b="1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，上帝開恩</a:t>
            </a:r>
            <a:r>
              <a:rPr lang="zh-TW" altLang="en-US" sz="3200" b="1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更新</a:t>
            </a:r>
            <a:r>
              <a:rPr lang="zh-CN" altLang="en-US" sz="3200" b="1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子民</a:t>
            </a:r>
            <a:r>
              <a:rPr lang="zh-TW" altLang="en-US" sz="3200" b="1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所破壞的約</a:t>
            </a:r>
            <a:endParaRPr lang="en-US" altLang="zh-TW" sz="3200" b="1" dirty="0" smtClean="0">
              <a:solidFill>
                <a:srgbClr val="FFFF00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 algn="ctr">
              <a:buNone/>
            </a:pPr>
            <a:r>
              <a:rPr lang="zh-CN" altLang="en-US" sz="3200" b="1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跟著</a:t>
            </a:r>
            <a:r>
              <a:rPr lang="zh-TW" altLang="en-US" sz="3200" b="1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建立</a:t>
            </a:r>
            <a:r>
              <a:rPr lang="zh-TW" altLang="en-US" sz="3200" b="1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利未人的祭司制度</a:t>
            </a:r>
            <a:r>
              <a:rPr lang="zh-CN" altLang="en-US" sz="3200" b="1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以及</a:t>
            </a:r>
            <a:r>
              <a:rPr lang="zh-TW" altLang="en-US" sz="3200" b="1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詳述會幕的建造</a:t>
            </a:r>
            <a:endParaRPr lang="en-US" altLang="zh-TW" sz="3200" b="1" dirty="0" smtClean="0"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 algn="ctr">
              <a:buNone/>
            </a:pPr>
            <a:endParaRPr lang="en-US" altLang="zh-TW" sz="3200" b="1" dirty="0" smtClean="0">
              <a:latin typeface="HiddenHorzOCR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2363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新細明體" panose="02020500000000000000" pitchFamily="18" charset="-120"/>
                <a:ea typeface="新細明體" panose="02020500000000000000" pitchFamily="18" charset="-120"/>
                <a:sym typeface="Salesforce Sans"/>
              </a:rPr>
              <a:t>利未記</a:t>
            </a:r>
            <a:endParaRPr lang="zh-TW" altLang="en-US" sz="5400" b="1" dirty="0">
              <a:latin typeface="新細明體" panose="02020500000000000000" pitchFamily="18" charset="-120"/>
              <a:ea typeface="新細明體" panose="02020500000000000000" pitchFamily="18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5878388" y="1828800"/>
            <a:ext cx="5016626" cy="4343400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zh-TW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描述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敬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拜的細節和規矩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各種類別的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獻祭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以及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祭司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對獻祭的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預備</a:t>
            </a:r>
            <a:endParaRPr lang="en-US" altLang="zh-TW" sz="3200" b="1" i="0" u="none" strike="noStrike" baseline="0" dirty="0" smtClean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為了建立</a:t>
            </a:r>
            <a:r>
              <a:rPr lang="zh-CN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以色列人成為</a:t>
            </a:r>
            <a:endParaRPr lang="en-US" altLang="zh-CN" sz="3200" b="1" dirty="0" smtClean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屬於上帝的聖潔子民</a:t>
            </a:r>
            <a:endParaRPr lang="en-US" altLang="zh-TW" sz="3200" b="1" i="0" u="none" strike="noStrike" baseline="0" dirty="0" smtClean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3200" b="1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因此詳細記載</a:t>
            </a:r>
            <a:r>
              <a:rPr lang="zh-TW" altLang="en-US" sz="3200" b="1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「</a:t>
            </a:r>
            <a:r>
              <a:rPr lang="zh-TW" altLang="en-US" sz="3200" b="1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聖潔條例</a:t>
            </a:r>
            <a:r>
              <a:rPr lang="zh-CN" altLang="en-US" sz="3200" b="1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」</a:t>
            </a:r>
            <a:endParaRPr lang="en-US" altLang="zh-CN" sz="3200" b="1" dirty="0" smtClean="0"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endParaRPr lang="en-US" altLang="zh-TW" sz="3200" b="1" i="0" u="none" strike="noStrike" baseline="0" dirty="0" smtClean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3200" b="1" i="0" u="none" strike="noStrike" baseline="0" dirty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A129F7C7-AEF1-4137-AACC-EADF856F9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3811" y="1524000"/>
            <a:ext cx="4512569" cy="382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71041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利未記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其中特別具體地指出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地上</a:t>
            </a:r>
            <a:r>
              <a:rPr lang="zh-TW" altLang="en-US" sz="3200" b="1" i="0" u="none" strike="noStrike" baseline="0" dirty="0">
                <a:latin typeface="HiddenHorzOCR"/>
              </a:rPr>
              <a:t>、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海裡</a:t>
            </a:r>
            <a:r>
              <a:rPr lang="zh-TW" altLang="en-US" sz="3200" b="1" i="0" u="none" strike="noStrike" baseline="0" dirty="0">
                <a:latin typeface="HiddenHorzOCR"/>
              </a:rPr>
              <a:t>、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空中</a:t>
            </a: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這些生物你可以吃</a:t>
            </a:r>
            <a:r>
              <a:rPr lang="zh-TW" altLang="en-US" sz="3200" b="1" i="0" u="none" strike="noStrike" baseline="0" dirty="0">
                <a:latin typeface="HiddenHorzOCR"/>
              </a:rPr>
              <a:t>」以及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其他動物、鳥類丶爬蟲類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不可以吃</a:t>
            </a:r>
            <a:endParaRPr lang="en-US" altLang="zh-TW" sz="3200" b="1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這些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條例</a:t>
            </a:r>
            <a:r>
              <a:rPr lang="zh-TW" altLang="en-US" sz="3200" b="1" i="0" u="none" strike="noStrike" baseline="0" dirty="0">
                <a:latin typeface="HiddenHorzOCR"/>
              </a:rPr>
              <a:t>只是要作爲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以色列民與上帝</a:t>
            </a:r>
            <a:r>
              <a:rPr lang="zh-TW" altLang="en-US" sz="5400" b="1" i="0" u="none" strike="noStrike" baseline="0" dirty="0">
                <a:solidFill>
                  <a:srgbClr val="FFFF00"/>
                </a:solidFill>
                <a:latin typeface="HiddenHorzOCR"/>
              </a:rPr>
              <a:t>立約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的記號</a:t>
            </a:r>
            <a:endParaRPr lang="zh-TW" altLang="en-US" sz="3200" b="1" dirty="0">
              <a:solidFill>
                <a:srgbClr val="FFFF00"/>
              </a:solidFill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0E11E116-B055-4F6B-AD1C-E080DC948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03097" y="1524000"/>
            <a:ext cx="28956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325606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民數記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marL="0" indent="0" algn="ctr">
              <a:buNone/>
            </a:pPr>
            <a:r>
              <a:rPr lang="zh-TW" altLang="en-US" sz="3200" b="1" i="0" u="none" strike="noStrike" baseline="0" dirty="0" smtClean="0">
                <a:latin typeface="HiddenHorzOCR"/>
              </a:rPr>
              <a:t>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對二十歲以上的以色列民作人口調査</a:t>
            </a:r>
            <a:r>
              <a:rPr lang="zh-CN" altLang="en-US" sz="3200" b="1" dirty="0">
                <a:latin typeface="HiddenHorzOCR"/>
              </a:rPr>
              <a:t>」</a:t>
            </a:r>
            <a:endParaRPr lang="en-US" altLang="zh-CN" sz="3200" b="1" dirty="0"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這卷書的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名稱由此而來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接續</a:t>
            </a:r>
            <a:r>
              <a:rPr lang="zh-TW" altLang="en-US" sz="3200" b="1" dirty="0" smtClean="0">
                <a:latin typeface="HiddenHorzOCR"/>
              </a:rPr>
              <a:t>西乃山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未完的故事</a:t>
            </a:r>
            <a:r>
              <a:rPr lang="zh-TW" altLang="en-US" sz="3200" b="1" i="0" u="none" strike="noStrike" baseline="0" dirty="0" smtClean="0">
                <a:latin typeface="HiddenHorzOCR"/>
              </a:rPr>
              <a:t>，描述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四十年曠野漂流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3200" b="1" dirty="0" smtClean="0">
                <a:latin typeface="HiddenHorzOCR"/>
              </a:rPr>
              <a:t>百姓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不願順服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，</a:t>
            </a:r>
            <a:r>
              <a:rPr lang="zh-TW" altLang="en-US" sz="3200" b="1" dirty="0" smtClean="0">
                <a:latin typeface="HiddenHorzOCR"/>
              </a:rPr>
              <a:t>惹得上帝一再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發怒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，</a:t>
            </a:r>
            <a:r>
              <a:rPr lang="zh-TW" altLang="en-US" sz="3200" b="1" dirty="0" smtClean="0">
                <a:latin typeface="HiddenHorzOCR"/>
              </a:rPr>
              <a:t>又一再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饒恕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3200" b="1" dirty="0" smtClean="0">
                <a:latin typeface="HiddenHorzOCR"/>
              </a:rPr>
              <a:t>最後，以色列進入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摩押平原</a:t>
            </a:r>
            <a:endParaRPr lang="en-US" altLang="zh-TW" sz="3200" b="1" dirty="0" smtClean="0">
              <a:latin typeface="HiddenHorzOCR"/>
            </a:endParaRPr>
          </a:p>
          <a:p>
            <a:pPr marL="0" indent="0" algn="ctr">
              <a:buNone/>
            </a:pPr>
            <a:r>
              <a:rPr lang="zh-CN" altLang="en-US" sz="3200" b="1" dirty="0" smtClean="0">
                <a:latin typeface="HiddenHorzOCR"/>
              </a:rPr>
              <a:t>作好</a:t>
            </a:r>
            <a:r>
              <a:rPr lang="zh-TW" altLang="en-US" sz="3200" b="1" dirty="0" smtClean="0">
                <a:latin typeface="HiddenHorzOCR"/>
              </a:rPr>
              <a:t>準備與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佔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據迦南地各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外邦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民族</a:t>
            </a:r>
            <a:r>
              <a:rPr lang="zh-TW" altLang="en-US" sz="3200" b="1" dirty="0" smtClean="0">
                <a:latin typeface="HiddenHorzOCR"/>
              </a:rPr>
              <a:t>打</a:t>
            </a:r>
            <a:r>
              <a:rPr lang="zh-CN" altLang="en-US" sz="3200" b="1" dirty="0" smtClean="0">
                <a:latin typeface="HiddenHorzOCR"/>
              </a:rPr>
              <a:t>仗</a:t>
            </a:r>
            <a:endParaRPr lang="en-US" altLang="zh-TW" sz="3200" b="1" dirty="0" smtClean="0">
              <a:latin typeface="HiddenHorzOCR"/>
            </a:endParaRPr>
          </a:p>
          <a:p>
            <a:pPr marL="0" indent="0" algn="ctr">
              <a:buNone/>
            </a:pPr>
            <a:r>
              <a:rPr lang="zh-CN" altLang="en-US" sz="3200" b="1" dirty="0" smtClean="0">
                <a:latin typeface="HiddenHorzOCR"/>
              </a:rPr>
              <a:t>這正</a:t>
            </a:r>
            <a:r>
              <a:rPr lang="zh-TW" altLang="en-US" sz="3200" b="1" dirty="0" smtClean="0">
                <a:latin typeface="HiddenHorzOCR"/>
              </a:rPr>
              <a:t>是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約書亞記</a:t>
            </a:r>
            <a:r>
              <a:rPr lang="zh-TW" altLang="en-US" sz="3200" b="1" dirty="0" smtClean="0">
                <a:latin typeface="HiddenHorzOCR"/>
              </a:rPr>
              <a:t>和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士師記</a:t>
            </a:r>
            <a:r>
              <a:rPr lang="zh-TW" altLang="en-US" sz="3200" b="1" dirty="0" smtClean="0">
                <a:latin typeface="HiddenHorzOCR"/>
              </a:rPr>
              <a:t>即將記錄的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戰鬥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歷史</a:t>
            </a:r>
            <a:endParaRPr lang="zh-TW" altLang="en-US" sz="3200" b="1" dirty="0" smtClean="0">
              <a:solidFill>
                <a:srgbClr val="FFFF00"/>
              </a:solidFill>
              <a:latin typeface="Salesforce Sans"/>
              <a:sym typeface="Salesforce Sans"/>
            </a:endParaRPr>
          </a:p>
          <a:p>
            <a:pPr marL="0" indent="0" algn="ctr">
              <a:buNone/>
            </a:pP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 algn="ctr">
              <a:buNone/>
            </a:pP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 algn="ctr">
              <a:buNone/>
            </a:pP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35683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申命記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6165850" y="1828800"/>
            <a:ext cx="4729164" cy="4343400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zh-TW" altLang="en-US" sz="3200" b="1" i="0" u="none" strike="noStrike" baseline="0" dirty="0" smtClean="0">
                <a:latin typeface="HiddenHorzOCR"/>
              </a:rPr>
              <a:t>百姓來到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應許地的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入口</a:t>
            </a:r>
            <a:endParaRPr lang="en-US" altLang="zh-TW" sz="3200" b="1" i="0" u="none" strike="noStrike" baseline="0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摩西在摩押平原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向百姓演說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回顧往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時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各種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事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件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與其說是故事</a:t>
            </a:r>
            <a:r>
              <a:rPr lang="zh-TW" altLang="en-US" sz="3200" b="1" i="0" u="none" strike="noStrike" baseline="0" dirty="0" smtClean="0">
                <a:latin typeface="HiddenHorzOCR"/>
              </a:rPr>
              <a:t>記載</a:t>
            </a:r>
            <a:endParaRPr lang="en-US" altLang="zh-TW" sz="3200" b="1" i="0" u="none" strike="noStrike" baseline="0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latin typeface="HiddenHorzOCR"/>
              </a:rPr>
              <a:t>不如</a:t>
            </a:r>
            <a:r>
              <a:rPr lang="zh-TW" altLang="en-US" sz="3200" b="1" i="0" u="none" strike="noStrike" baseline="0" dirty="0">
                <a:latin typeface="HiddenHorzOCR"/>
              </a:rPr>
              <a:t>說是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一份提醒和慶祝</a:t>
            </a:r>
            <a:endParaRPr lang="zh-TW" altLang="en-US" sz="3200" b="1" dirty="0">
              <a:solidFill>
                <a:srgbClr val="FFFF00"/>
              </a:solidFill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883E507E-24EE-4A3B-A119-C9A113B4D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08066" y="1500174"/>
            <a:ext cx="4800599" cy="454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18013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申命記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marL="0" indent="0" algn="ctr">
              <a:buNone/>
            </a:pPr>
            <a:r>
              <a:rPr lang="zh-CN" altLang="en-US" sz="3200" b="1" dirty="0" smtClean="0">
                <a:latin typeface="HiddenHorzOCR"/>
              </a:rPr>
              <a:t>提醒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上帝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子民的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特權</a:t>
            </a:r>
            <a:r>
              <a:rPr lang="zh-CN" altLang="en-US" sz="3200" b="1" i="0" u="none" strike="noStrike" baseline="0" dirty="0" smtClean="0">
                <a:latin typeface="HiddenHorzOCR"/>
              </a:rPr>
              <a:t>是</a:t>
            </a:r>
            <a:r>
              <a:rPr lang="zh-TW" altLang="en-US" sz="3200" b="1" i="0" u="none" strike="noStrike" baseline="0" dirty="0" smtClean="0">
                <a:latin typeface="HiddenHorzOCR"/>
              </a:rPr>
              <a:t>透過</a:t>
            </a:r>
            <a:r>
              <a:rPr lang="zh-CN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上帝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與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他們立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的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約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「以色列啊，你是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有福的</a:t>
            </a:r>
            <a:r>
              <a:rPr lang="zh-TW" altLang="en-US" sz="3200" b="1" i="0" u="none" strike="noStrike" baseline="0" dirty="0">
                <a:latin typeface="HiddenHorzOCR"/>
              </a:rPr>
              <a:t>！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誰像你這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蒙耶和華所拯救的</a:t>
            </a:r>
            <a:r>
              <a:rPr lang="zh-TW" altLang="en-US" sz="3200" b="1" i="0" u="none" strike="noStrike" baseline="0" dirty="0">
                <a:latin typeface="HiddenHorzOCR"/>
              </a:rPr>
              <a:t>百姓呢？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ctr">
              <a:buNone/>
            </a:pPr>
            <a:r>
              <a:rPr lang="zh-CN" altLang="en-US" sz="3200" b="1" dirty="0">
                <a:solidFill>
                  <a:srgbClr val="FFFF00"/>
                </a:solidFill>
                <a:latin typeface="HiddenHorzOCR"/>
              </a:rPr>
              <a:t>祂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是</a:t>
            </a:r>
            <a:r>
              <a:rPr lang="zh-TW" altLang="en-US" sz="3200" b="1" i="0" u="none" strike="noStrike" baseline="0" dirty="0">
                <a:latin typeface="HiddenHorzOCR"/>
              </a:rPr>
              <a:t>你的盾牌，幫助</a:t>
            </a:r>
            <a:r>
              <a:rPr lang="zh-TW" altLang="en-US" sz="3200" b="1" i="0" u="none" strike="noStrike" baseline="0" dirty="0" smtClean="0">
                <a:latin typeface="HiddenHorzOCR"/>
              </a:rPr>
              <a:t>你</a:t>
            </a:r>
            <a:r>
              <a:rPr lang="zh-CN" altLang="en-US" sz="3200" b="1" dirty="0" smtClean="0">
                <a:latin typeface="HiddenHorzOCR"/>
              </a:rPr>
              <a:t>」（</a:t>
            </a:r>
            <a:r>
              <a:rPr lang="zh-CN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申</a:t>
            </a: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33:29</a:t>
            </a:r>
            <a:r>
              <a:rPr lang="zh-CN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3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TW" altLang="en-US" sz="3200" b="1" dirty="0" smtClean="0">
                <a:latin typeface="HiddenHorzOCR"/>
              </a:rPr>
              <a:t>申命記的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結尾</a:t>
            </a:r>
            <a:r>
              <a:rPr lang="zh-TW" altLang="en-US" sz="3200" b="1" dirty="0" smtClean="0">
                <a:latin typeface="HiddenHorzOCR"/>
              </a:rPr>
              <a:t>，</a:t>
            </a:r>
            <a:r>
              <a:rPr lang="zh-CN" altLang="en-US" sz="3200" b="1" dirty="0" smtClean="0">
                <a:latin typeface="HiddenHorzOCR"/>
              </a:rPr>
              <a:t>記載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摩西自己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的死</a:t>
            </a:r>
            <a:r>
              <a:rPr lang="zh-CN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zh-CN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申</a:t>
            </a:r>
            <a:r>
              <a:rPr lang="en-US" altLang="zh-CN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34:5</a:t>
            </a:r>
            <a:r>
              <a:rPr lang="zh-CN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3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sz="3200" b="1" dirty="0" smtClean="0"/>
              <a:t>「</a:t>
            </a:r>
            <a:r>
              <a:rPr lang="zh-TW" altLang="en-US" sz="3200" b="1" dirty="0" smtClean="0">
                <a:solidFill>
                  <a:srgbClr val="FFFF00"/>
                </a:solidFill>
              </a:rPr>
              <a:t>於是耶和華的僕人摩西死在摩押地那裏</a:t>
            </a:r>
            <a:r>
              <a:rPr lang="zh-CN" altLang="en-US" sz="3200" b="1" dirty="0" smtClean="0"/>
              <a:t>」</a:t>
            </a:r>
            <a:endParaRPr lang="en-US" altLang="zh-TW" sz="3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是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啓示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？</a:t>
            </a:r>
            <a:r>
              <a:rPr lang="zh-CN" altLang="en-US" sz="3200" b="1" dirty="0" smtClean="0">
                <a:latin typeface="HiddenHorzOCR"/>
              </a:rPr>
              <a:t>是</a:t>
            </a:r>
            <a:r>
              <a:rPr lang="zh-TW" altLang="en-US" sz="3200" b="1" dirty="0" smtClean="0">
                <a:latin typeface="HiddenHorzOCR"/>
              </a:rPr>
              <a:t>他人所寫？</a:t>
            </a:r>
            <a:r>
              <a:rPr lang="zh-CN" altLang="en-US" sz="3200" b="1" dirty="0" smtClean="0">
                <a:latin typeface="HiddenHorzOCR"/>
              </a:rPr>
              <a:t>是</a:t>
            </a:r>
            <a:r>
              <a:rPr lang="zh-TW" altLang="en-US" sz="3200" b="1" dirty="0" smtClean="0">
                <a:latin typeface="HiddenHorzOCR"/>
              </a:rPr>
              <a:t>約</a:t>
            </a:r>
            <a:r>
              <a:rPr lang="zh-CN" altLang="en-US" sz="3200" b="1" dirty="0" smtClean="0">
                <a:latin typeface="HiddenHorzOCR"/>
              </a:rPr>
              <a:t>書</a:t>
            </a:r>
            <a:r>
              <a:rPr lang="zh-TW" altLang="en-US" sz="3200" b="1" dirty="0" smtClean="0">
                <a:latin typeface="HiddenHorzOCR"/>
              </a:rPr>
              <a:t>亞</a:t>
            </a:r>
            <a:r>
              <a:rPr lang="zh-CN" altLang="en-US" sz="3200" b="1" dirty="0" smtClean="0">
                <a:latin typeface="HiddenHorzOCR"/>
              </a:rPr>
              <a:t>？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無法確定</a:t>
            </a:r>
            <a:endParaRPr lang="en-US" altLang="zh-CN" sz="3200" b="1" dirty="0">
              <a:latin typeface="HiddenHorzOCR"/>
            </a:endParaRPr>
          </a:p>
          <a:p>
            <a:pPr algn="l"/>
            <a:endParaRPr lang="zh-TW" altLang="en-US" sz="28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94403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5400" b="1" dirty="0" smtClean="0">
                <a:latin typeface="Salesforce Sans"/>
                <a:sym typeface="Salesforce Sans"/>
              </a:rPr>
              <a:t>塔納赫第二部分 </a:t>
            </a:r>
            <a:r>
              <a:rPr lang="en-US" altLang="zh-CN" sz="5400" b="1" dirty="0" smtClean="0">
                <a:latin typeface="Salesforce Sans"/>
                <a:sym typeface="Salesforce Sans"/>
              </a:rPr>
              <a:t>- </a:t>
            </a:r>
            <a:r>
              <a:rPr lang="zh-CN" altLang="en-US" sz="5400" b="1" dirty="0" smtClean="0">
                <a:latin typeface="Salesforce Sans"/>
                <a:sym typeface="Salesforce Sans"/>
              </a:rPr>
              <a:t>先知書</a:t>
            </a:r>
            <a:endParaRPr lang="zh-TW" altLang="en-US" sz="54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3200" b="1" dirty="0" smtClean="0">
                <a:solidFill>
                  <a:srgbClr val="FFFF00"/>
                </a:solidFill>
              </a:rPr>
              <a:t>前先知書 </a:t>
            </a:r>
            <a:r>
              <a:rPr lang="en-US" altLang="zh-CN" sz="3200" b="1" dirty="0" smtClean="0">
                <a:solidFill>
                  <a:srgbClr val="FFFF00"/>
                </a:solidFill>
              </a:rPr>
              <a:t>/ </a:t>
            </a:r>
            <a:r>
              <a:rPr lang="zh-CN" altLang="en-US" sz="3200" b="1" dirty="0" smtClean="0">
                <a:solidFill>
                  <a:srgbClr val="FFFF00"/>
                </a:solidFill>
              </a:rPr>
              <a:t>歷史書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solidFill>
            <a:srgbClr val="002060"/>
          </a:solidFill>
        </p:spPr>
        <p:txBody>
          <a:bodyPr/>
          <a:lstStyle/>
          <a:p>
            <a:pPr>
              <a:buNone/>
            </a:pPr>
            <a:r>
              <a:rPr lang="zh-TW" altLang="en-US" sz="3600" b="1" dirty="0" smtClean="0">
                <a:latin typeface="新細明體" pitchFamily="18" charset="-120"/>
                <a:ea typeface="新細明體" pitchFamily="18" charset="-120"/>
                <a:cs typeface="Times New Roman" panose="02020603050405020304" pitchFamily="18" charset="0"/>
              </a:rPr>
              <a:t>包括</a:t>
            </a:r>
            <a:r>
              <a:rPr lang="zh-TW" altLang="en-US" sz="3600" b="1" dirty="0" smtClean="0">
                <a:solidFill>
                  <a:srgbClr val="FFFF00"/>
                </a:solidFill>
                <a:latin typeface="新細明體" pitchFamily="18" charset="-120"/>
                <a:ea typeface="新細明體" pitchFamily="18" charset="-120"/>
                <a:cs typeface="Times New Roman" panose="02020603050405020304" pitchFamily="18" charset="0"/>
              </a:rPr>
              <a:t>四卷</a:t>
            </a:r>
            <a:r>
              <a:rPr lang="zh-TW" altLang="en-US" sz="3600" b="1" dirty="0" smtClean="0">
                <a:latin typeface="新細明體" pitchFamily="18" charset="-120"/>
                <a:ea typeface="新細明體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CN" sz="3600" b="1" dirty="0" smtClean="0">
                <a:latin typeface="新細明體" pitchFamily="18" charset="-120"/>
                <a:ea typeface="新細明體" pitchFamily="18" charset="-120"/>
                <a:cs typeface="Times New Roman" panose="02020603050405020304" pitchFamily="18" charset="0"/>
              </a:rPr>
              <a:t>【</a:t>
            </a:r>
            <a:r>
              <a:rPr lang="en-US" altLang="zh-CN" sz="3600" b="1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6</a:t>
            </a:r>
            <a:r>
              <a:rPr lang="en-US" altLang="zh-CN" sz="3600" b="1" dirty="0" smtClean="0">
                <a:latin typeface="新細明體" pitchFamily="18" charset="-120"/>
                <a:ea typeface="新細明體" pitchFamily="18" charset="-120"/>
                <a:cs typeface="Times New Roman" panose="02020603050405020304" pitchFamily="18" charset="0"/>
              </a:rPr>
              <a:t>】</a:t>
            </a:r>
            <a:endParaRPr lang="en-US" altLang="zh-TW" sz="3600" b="1" dirty="0" smtClean="0">
              <a:latin typeface="新細明體" pitchFamily="18" charset="-120"/>
              <a:ea typeface="新細明體" pitchFamily="18" charset="-120"/>
              <a:cs typeface="Times New Roman" panose="02020603050405020304" pitchFamily="18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zh-TW" altLang="en-US" sz="3600" b="1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約書亞記</a:t>
            </a:r>
            <a:endParaRPr lang="en-US" altLang="zh-TW" sz="3600" b="1" dirty="0" smtClean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zh-TW" altLang="en-US" sz="3600" b="1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士師記</a:t>
            </a:r>
            <a:endParaRPr lang="en-US" altLang="zh-TW" sz="3600" b="1" dirty="0" smtClean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zh-TW" altLang="en-US" sz="3600" b="1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撒母耳記上下</a:t>
            </a:r>
            <a:endParaRPr lang="en-US" altLang="zh-TW" sz="3600" b="1" dirty="0" smtClean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zh-TW" altLang="en-US" sz="3600" b="1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列王紀上下</a:t>
            </a:r>
            <a:endParaRPr lang="zh-TW" altLang="en-US" sz="3600" b="1" dirty="0" smtClean="0">
              <a:latin typeface="Times New Roman" pitchFamily="18" charset="0"/>
              <a:ea typeface="新細明體" pitchFamily="18" charset="-120"/>
              <a:cs typeface="Times New Roman" pitchFamily="18" charset="0"/>
              <a:sym typeface="Salesforce Sans"/>
            </a:endParaRPr>
          </a:p>
          <a:p>
            <a:pPr>
              <a:buNone/>
            </a:pP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solidFill>
            <a:schemeClr val="accent4"/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3200" b="1" dirty="0" smtClean="0">
                <a:solidFill>
                  <a:srgbClr val="FFFF00"/>
                </a:solidFill>
              </a:rPr>
              <a:t>後先知書 </a:t>
            </a:r>
            <a:r>
              <a:rPr lang="en-US" altLang="zh-CN" sz="3200" b="1" dirty="0" smtClean="0">
                <a:solidFill>
                  <a:srgbClr val="FFFF00"/>
                </a:solidFill>
              </a:rPr>
              <a:t>/ </a:t>
            </a:r>
            <a:r>
              <a:rPr lang="zh-CN" altLang="en-US" sz="3200" b="1" dirty="0" smtClean="0">
                <a:solidFill>
                  <a:srgbClr val="FFFF00"/>
                </a:solidFill>
              </a:rPr>
              <a:t>大小先知書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solidFill>
            <a:srgbClr val="7030A0"/>
          </a:solidFill>
        </p:spPr>
        <p:txBody>
          <a:bodyPr>
            <a:normAutofit/>
          </a:bodyPr>
          <a:lstStyle/>
          <a:p>
            <a:pPr>
              <a:buNone/>
            </a:pPr>
            <a:r>
              <a:rPr lang="zh-TW" altLang="en-US" sz="3600" b="1" dirty="0" smtClean="0">
                <a:latin typeface="新細明體" pitchFamily="18" charset="-120"/>
                <a:ea typeface="新細明體" pitchFamily="18" charset="-120"/>
                <a:cs typeface="Times New Roman" panose="02020603050405020304" pitchFamily="18" charset="0"/>
              </a:rPr>
              <a:t>包括</a:t>
            </a:r>
            <a:r>
              <a:rPr lang="zh-TW" altLang="en-US" sz="3600" b="1" dirty="0" smtClean="0">
                <a:solidFill>
                  <a:srgbClr val="FFFF00"/>
                </a:solidFill>
                <a:latin typeface="新細明體" pitchFamily="18" charset="-120"/>
                <a:ea typeface="新細明體" pitchFamily="18" charset="-120"/>
                <a:cs typeface="Times New Roman" panose="02020603050405020304" pitchFamily="18" charset="0"/>
              </a:rPr>
              <a:t>四卷</a:t>
            </a:r>
            <a:r>
              <a:rPr lang="zh-CN" altLang="en-US" sz="3600" b="1" dirty="0" smtClean="0">
                <a:latin typeface="新細明體" pitchFamily="18" charset="-120"/>
                <a:ea typeface="新細明體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CN" sz="3600" b="1" dirty="0" smtClean="0">
                <a:latin typeface="新細明體" pitchFamily="18" charset="-120"/>
                <a:ea typeface="新細明體" pitchFamily="18" charset="-120"/>
                <a:cs typeface="Times New Roman" panose="02020603050405020304" pitchFamily="18" charset="0"/>
              </a:rPr>
              <a:t>【</a:t>
            </a:r>
            <a:r>
              <a:rPr lang="en-US" altLang="zh-CN" sz="3600" b="1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15</a:t>
            </a:r>
            <a:r>
              <a:rPr lang="en-US" altLang="zh-CN" sz="3600" b="1" dirty="0" smtClean="0">
                <a:latin typeface="新細明體" pitchFamily="18" charset="-120"/>
                <a:ea typeface="新細明體" pitchFamily="18" charset="-120"/>
                <a:cs typeface="Times New Roman" panose="02020603050405020304" pitchFamily="18" charset="0"/>
              </a:rPr>
              <a:t>】</a:t>
            </a:r>
          </a:p>
          <a:p>
            <a:pPr marL="742950" indent="-742950">
              <a:buFont typeface="+mj-lt"/>
              <a:buAutoNum type="arabicPeriod"/>
            </a:pPr>
            <a:r>
              <a:rPr lang="zh-CN" altLang="en-US" sz="3600" b="1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以賽亞書</a:t>
            </a:r>
            <a:endParaRPr lang="en-US" altLang="zh-CN" sz="3600" b="1" dirty="0" smtClean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zh-CN" altLang="en-US" sz="3600" b="1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耶利米書</a:t>
            </a:r>
            <a:endParaRPr lang="en-US" altLang="zh-CN" sz="3600" b="1" dirty="0" smtClean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zh-CN" altLang="en-US" sz="3600" b="1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以西結書</a:t>
            </a:r>
            <a:endParaRPr lang="en-US" altLang="zh-CN" sz="3600" b="1" dirty="0" smtClean="0">
              <a:latin typeface="Times New Roman" pitchFamily="18" charset="0"/>
              <a:ea typeface="新細明體" pitchFamily="18" charset="-120"/>
              <a:cs typeface="Times New Roman" pitchFamily="18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zh-CN" altLang="en-US" sz="3600" b="1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十二小先知書</a:t>
            </a:r>
            <a:endParaRPr lang="zh-TW" altLang="en-US" sz="3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約書亞記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marL="0" indent="0" algn="l">
              <a:buNone/>
            </a:pP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摩西</a:t>
            </a:r>
            <a:r>
              <a:rPr lang="zh-CN" altLang="en-US" sz="3200" b="1" i="0" u="none" strike="noStrike" baseline="0" dirty="0" smtClean="0">
                <a:latin typeface="HiddenHorzOCR"/>
              </a:rPr>
              <a:t>只能</a:t>
            </a:r>
            <a:r>
              <a:rPr lang="zh-TW" altLang="en-US" sz="3200" b="1" i="0" u="none" strike="noStrike" baseline="0" dirty="0" smtClean="0">
                <a:latin typeface="HiddenHorzOCR"/>
              </a:rPr>
              <a:t>遠遠觀看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不得進去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CN" altLang="en-US" sz="3200" b="1" i="0" u="none" strike="noStrike" baseline="0" dirty="0">
                <a:latin typeface="HiddenHorzOCR"/>
              </a:rPr>
              <a:t>因此，</a:t>
            </a:r>
            <a:r>
              <a:rPr lang="zh-TW" altLang="en-US" sz="3200" b="1" i="0" u="none" strike="noStrike" baseline="0" dirty="0">
                <a:latin typeface="HiddenHorzOCR"/>
              </a:rPr>
              <a:t>進入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迦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南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應許之地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是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約書亞</a:t>
            </a:r>
            <a:r>
              <a:rPr lang="zh-TW" altLang="en-US" sz="3200" b="1" i="0" u="none" strike="noStrike" baseline="0" dirty="0">
                <a:latin typeface="HiddenHorzOCR"/>
              </a:rPr>
              <a:t>所擔負的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神聖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使命</a:t>
            </a:r>
            <a:endParaRPr lang="en-US" altLang="zh-TW" sz="3200" b="1" i="0" u="none" strike="noStrike" baseline="0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這本書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與摩西五經</a:t>
            </a:r>
            <a:r>
              <a:rPr lang="zh-TW" altLang="en-US" sz="3200" b="1" dirty="0" smtClean="0">
                <a:latin typeface="HiddenHorzOCR"/>
              </a:rPr>
              <a:t>息息相關</a:t>
            </a:r>
            <a:endParaRPr lang="en-US" altLang="zh-TW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 五經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所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應許的</a:t>
            </a:r>
            <a:r>
              <a:rPr lang="zh-CN" altLang="en-US" sz="3200" b="1" dirty="0" smtClean="0">
                <a:latin typeface="HiddenHorzOCR"/>
              </a:rPr>
              <a:t>一一兌現成就</a:t>
            </a:r>
            <a:endParaRPr lang="en-US" altLang="zh-CN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爲</a:t>
            </a:r>
            <a:r>
              <a:rPr lang="zh-CN" altLang="en-US" sz="3200" b="1" dirty="0" smtClean="0">
                <a:latin typeface="HiddenHorzOCR"/>
              </a:rPr>
              <a:t>走</a:t>
            </a:r>
            <a:r>
              <a:rPr lang="zh-TW" altLang="en-US" sz="3200" b="1" dirty="0" smtClean="0">
                <a:latin typeface="HiddenHorzOCR"/>
              </a:rPr>
              <a:t>出埃及的</a:t>
            </a:r>
            <a:r>
              <a:rPr lang="zh-CN" altLang="en-US" sz="3200" b="1" dirty="0" smtClean="0">
                <a:latin typeface="HiddenHorzOCR"/>
              </a:rPr>
              <a:t>敘事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劃下句點</a:t>
            </a:r>
            <a:endParaRPr lang="zh-TW" altLang="en-US" sz="3200" b="1" dirty="0" smtClean="0">
              <a:solidFill>
                <a:srgbClr val="FFFF00"/>
              </a:solidFill>
              <a:latin typeface="Salesforce Sans"/>
              <a:sym typeface="Salesforce Sans"/>
            </a:endParaRPr>
          </a:p>
          <a:p>
            <a:pPr marL="0" indent="0" algn="l">
              <a:buNone/>
            </a:pPr>
            <a:endParaRPr lang="en-US" altLang="zh-TW" sz="3200" b="1" i="0" u="none" strike="noStrike" baseline="0" dirty="0" smtClean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endParaRPr lang="zh-TW" altLang="en-US" sz="3200" b="1" dirty="0">
              <a:solidFill>
                <a:srgbClr val="FFFF00"/>
              </a:solidFill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6BCC804F-F2CD-4F77-B81F-82EBE4408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51668" y="1537928"/>
            <a:ext cx="3935534" cy="434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574490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士師記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士師</a:t>
            </a:r>
            <a:r>
              <a:rPr lang="zh-TW" altLang="en-US" sz="3200" b="1" i="0" u="none" strike="noStrike" baseline="0" dirty="0" smtClean="0">
                <a:latin typeface="HiddenHorzOCR"/>
              </a:rPr>
              <a:t>記是</a:t>
            </a:r>
            <a:r>
              <a:rPr lang="zh-TW" altLang="en-US" sz="3200" b="1" i="0" u="none" strike="noStrike" baseline="0" dirty="0">
                <a:latin typeface="HiddenHorzOCR"/>
              </a:rPr>
              <a:t>一部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拓荒史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描述以色列人</a:t>
            </a:r>
            <a:endParaRPr lang="en-US" altLang="zh-TW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攻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佔迦南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之後的處境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latin typeface="HiddenHorzOCR"/>
              </a:rPr>
              <a:t>記載</a:t>
            </a:r>
            <a:r>
              <a:rPr lang="zh-CN" altLang="en-US" sz="3200" b="1" i="0" u="none" strike="noStrike" baseline="0" dirty="0" smtClean="0">
                <a:latin typeface="HiddenHorzOCR"/>
              </a:rPr>
              <a:t>許多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士師民族英雄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latin typeface="HiddenHorzOCR"/>
              </a:rPr>
              <a:t>成就</a:t>
            </a:r>
            <a:r>
              <a:rPr lang="zh-TW" altLang="en-US" sz="3200" b="1" i="0" u="none" strike="noStrike" baseline="0" dirty="0">
                <a:latin typeface="HiddenHorzOCR"/>
              </a:rPr>
              <a:t>了上帝的旨意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dirty="0" smtClean="0">
                <a:latin typeface="HiddenHorzOCR"/>
              </a:rPr>
              <a:t>確實</a:t>
            </a:r>
            <a:r>
              <a:rPr lang="zh-TW" altLang="en-US" sz="3200" b="1" i="0" u="none" strike="noStrike" baseline="0" dirty="0">
                <a:latin typeface="HiddenHorzOCR"/>
              </a:rPr>
              <a:t>以色列</a:t>
            </a:r>
            <a:r>
              <a:rPr lang="zh-TW" altLang="en-US" sz="3200" b="1" i="0" u="none" strike="noStrike" baseline="0" dirty="0" smtClean="0">
                <a:latin typeface="HiddenHorzOCR"/>
              </a:rPr>
              <a:t>人</a:t>
            </a:r>
            <a:r>
              <a:rPr lang="zh-TW" altLang="en-US" sz="3200" b="1" dirty="0" smtClean="0">
                <a:latin typeface="HiddenHorzOCR"/>
              </a:rPr>
              <a:t>在宗教</a:t>
            </a:r>
            <a:endParaRPr lang="en-US" altLang="zh-TW" sz="3200" b="1" i="0" u="none" strike="noStrike" baseline="0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與政治上均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未達到穩定</a:t>
            </a:r>
            <a:endParaRPr lang="zh-TW" altLang="en-US" sz="3200" b="1" dirty="0">
              <a:solidFill>
                <a:srgbClr val="FFFF00"/>
              </a:solidFill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="" xmlns:a16="http://schemas.microsoft.com/office/drawing/2014/main" id="{82197142-7FD5-4EBD-AE7A-F4DC3F3EC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784" y="1500174"/>
            <a:ext cx="5238760" cy="428628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173768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solidFill>
            <a:srgbClr val="0070C0"/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5400" b="1" dirty="0" smtClean="0">
                <a:latin typeface="HiddenHorzOCR"/>
              </a:rPr>
              <a:t>聖經是「處方」</a:t>
            </a:r>
            <a:endParaRPr lang="zh-TW" altLang="en-US" sz="5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880098" y="1828800"/>
            <a:ext cx="5014916" cy="4343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當醫師開立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處方</a:t>
            </a:r>
            <a:r>
              <a:rPr lang="zh-TW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時</a:t>
            </a:r>
            <a:endParaRPr lang="en-US" altLang="zh-TW" sz="3200" b="1" dirty="0" smtClean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醫師</a:t>
            </a:r>
            <a:r>
              <a:rPr lang="zh-TW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和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病人</a:t>
            </a:r>
            <a:endParaRPr lang="en-US" altLang="zh-TW" sz="3200" b="1" dirty="0" smtClean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雙方</a:t>
            </a: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之間的聯繫是</a:t>
            </a:r>
            <a:r>
              <a:rPr lang="zh-CN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處方</a:t>
            </a:r>
            <a:endParaRPr lang="en-US" altLang="zh-TW" sz="3200" b="1" dirty="0" smtClean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病人若</a:t>
            </a:r>
            <a:r>
              <a:rPr lang="zh-CN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完全相信</a:t>
            </a:r>
            <a:endParaRPr lang="en-US" altLang="zh-TW" sz="3200" b="1" dirty="0" smtClean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處方</a:t>
            </a:r>
            <a:r>
              <a:rPr lang="zh-TW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的「權威意圖</a:t>
            </a: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」吃藥</a:t>
            </a:r>
            <a:endParaRPr lang="en-US" altLang="zh-CN" sz="3200" b="1" dirty="0" smtClean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必能藉著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處方</a:t>
            </a:r>
            <a:r>
              <a:rPr lang="zh-TW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開的藥</a:t>
            </a:r>
            <a:endParaRPr lang="en-US" altLang="zh-TW" sz="3200" b="1" dirty="0" smtClean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Salesforce Sans"/>
              </a:rPr>
              <a:t>得到</a:t>
            </a:r>
            <a:r>
              <a:rPr lang="zh-CN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Salesforce Sans"/>
              </a:rPr>
              <a:t>痊愈康復</a:t>
            </a:r>
            <a:endParaRPr lang="zh-TW" altLang="en-US" sz="32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211B40E8-C602-4B3E-AA52-3B4BF46F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08066" y="1500174"/>
            <a:ext cx="4354315" cy="457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撒母耳記</a:t>
            </a:r>
            <a:r>
              <a:rPr lang="zh-CN" altLang="en-US" sz="5400" b="1" dirty="0" smtClean="0">
                <a:latin typeface="Salesforce Sans"/>
                <a:ea typeface="細明體" panose="02020509000000000000" pitchFamily="49" charset="-120"/>
                <a:sym typeface="Salesforce Sans"/>
              </a:rPr>
              <a:t>上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5237156" y="1828800"/>
            <a:ext cx="5657858" cy="4343400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以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撒母耳的蒙召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來揭開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君主政體</a:t>
            </a:r>
            <a:r>
              <a:rPr lang="zh-TW" altLang="en-US" sz="3200" b="1" dirty="0" smtClean="0">
                <a:latin typeface="HiddenHorzOCR"/>
              </a:rPr>
              <a:t>的序幕</a:t>
            </a:r>
            <a:endParaRPr lang="en-US" altLang="zh-TW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掃羅</a:t>
            </a:r>
            <a:r>
              <a:rPr lang="zh-TW" altLang="en-US" sz="3200" b="1" i="0" u="none" strike="noStrike" baseline="0" dirty="0" smtClean="0">
                <a:latin typeface="HiddenHorzOCR"/>
              </a:rPr>
              <a:t>成</a:t>
            </a:r>
            <a:r>
              <a:rPr lang="zh-TW" altLang="en-US" sz="3200" b="1" i="0" u="none" strike="noStrike" baseline="0" dirty="0">
                <a:latin typeface="HiddenHorzOCR"/>
              </a:rPr>
              <a:t>爲以色列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開國之君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latin typeface="HiddenHorzOCR"/>
              </a:rPr>
              <a:t>記錄</a:t>
            </a:r>
            <a:r>
              <a:rPr lang="zh-TW" altLang="en-US" sz="3200" b="1" i="0" u="none" strike="noStrike" baseline="0" dirty="0">
                <a:latin typeface="HiddenHorzOCR"/>
              </a:rPr>
              <a:t>了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掃羅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的興衰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過程</a:t>
            </a:r>
            <a:endParaRPr lang="en-US" altLang="zh-CN" sz="3200" b="1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latin typeface="HiddenHorzOCR"/>
              </a:rPr>
              <a:t>掃</a:t>
            </a:r>
            <a:r>
              <a:rPr lang="zh-TW" altLang="en-US" sz="3200" b="1" i="0" u="none" strike="noStrike" baseline="0" dirty="0">
                <a:latin typeface="HiddenHorzOCR"/>
              </a:rPr>
              <a:t>羅與大衛之間的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競爭</a:t>
            </a:r>
            <a:endParaRPr lang="en-US" altLang="zh-TW" sz="3200" b="1" i="0" u="none" strike="noStrike" baseline="0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latin typeface="HiddenHorzOCR"/>
              </a:rPr>
              <a:t>大衛</a:t>
            </a:r>
            <a:r>
              <a:rPr lang="zh-CN" altLang="en-US" sz="3200" b="1" dirty="0" smtClean="0">
                <a:latin typeface="HiddenHorzOCR"/>
              </a:rPr>
              <a:t>蒙召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作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掃羅的繼位者</a:t>
            </a:r>
            <a:endParaRPr lang="zh-TW" altLang="en-US" sz="3200" b="1" dirty="0">
              <a:solidFill>
                <a:srgbClr val="FFFF00"/>
              </a:solidFill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4" name="內容版面配置區 3" descr="Samuel-blessing-Sau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066" y="1571612"/>
            <a:ext cx="3724126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10883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撒母耳記下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記載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大衛的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生平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這是整本聖經</a:t>
            </a:r>
            <a:r>
              <a:rPr lang="zh-TW" altLang="en-US" sz="3200" b="1" i="0" u="none" strike="noStrike" baseline="0" dirty="0" smtClean="0">
                <a:latin typeface="HiddenHorzOCR"/>
              </a:rPr>
              <a:t>中</a:t>
            </a:r>
            <a:endParaRPr lang="en-US" altLang="zh-TW" sz="3200" b="1" i="0" u="none" strike="noStrike" baseline="0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最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直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率的傳記之</a:t>
            </a:r>
            <a:r>
              <a:rPr lang="zh-CN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一</a:t>
            </a:r>
            <a:endParaRPr lang="en-US" altLang="zh-CN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大衛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王的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生平沒有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經過美化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latin typeface="HiddenHorzOCR"/>
              </a:rPr>
              <a:t>完整</a:t>
            </a:r>
            <a:r>
              <a:rPr lang="zh-TW" altLang="en-US" sz="3200" b="1" i="0" u="none" strike="noStrike" baseline="0" dirty="0">
                <a:latin typeface="HiddenHorzOCR"/>
              </a:rPr>
              <a:t>呈現</a:t>
            </a:r>
            <a:r>
              <a:rPr lang="zh-TW" altLang="en-US" sz="3200" b="1" i="0" u="none" strike="noStrike" baseline="0" dirty="0" smtClean="0">
                <a:latin typeface="HiddenHorzOCR"/>
              </a:rPr>
              <a:t>大衛</a:t>
            </a:r>
            <a:r>
              <a:rPr lang="zh-CN" altLang="en-US" sz="3200" b="1" dirty="0" smtClean="0">
                <a:latin typeface="HiddenHorzOCR"/>
              </a:rPr>
              <a:t>的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姦淫罪</a:t>
            </a:r>
            <a:endParaRPr lang="en-US" altLang="zh-TW" sz="3200" b="1" i="0" u="none" strike="noStrike" baseline="0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dirty="0" smtClean="0">
                <a:latin typeface="HiddenHorzOCR"/>
              </a:rPr>
              <a:t>上帝差派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先知拿單提出諫言</a:t>
            </a:r>
            <a:endParaRPr lang="en-US" altLang="zh-CN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i="0" u="none" strike="noStrike" baseline="0" dirty="0" smtClean="0">
                <a:latin typeface="HiddenHorzOCR"/>
              </a:rPr>
              <a:t>幫助</a:t>
            </a:r>
            <a:r>
              <a:rPr lang="zh-CN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大衛知錯認罪悔改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</p:txBody>
      </p:sp>
      <p:pic>
        <p:nvPicPr>
          <p:cNvPr id="4" name="內容版面配置區 3" descr="natha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420" y="1500175"/>
            <a:ext cx="3624279" cy="437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51314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列王紀上下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1379504" y="1828800"/>
            <a:ext cx="9515510" cy="4343400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上帝賜給</a:t>
            </a:r>
            <a:endParaRPr lang="en-US" altLang="zh-TW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大衛兒子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所羅門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latin typeface="HiddenHorzOCR"/>
              </a:rPr>
              <a:t>極大</a:t>
            </a:r>
            <a:r>
              <a:rPr lang="zh-TW" altLang="en-US" sz="3200" b="1" i="0" u="none" strike="noStrike" baseline="0" dirty="0">
                <a:latin typeface="HiddenHorzOCR"/>
              </a:rPr>
              <a:t>的</a:t>
            </a:r>
            <a:r>
              <a:rPr lang="zh-CN" altLang="en-US" sz="3200" b="1" i="0" u="none" strike="noStrike" baseline="0" dirty="0">
                <a:latin typeface="HiddenHorzOCR"/>
              </a:rPr>
              <a:t>智慧</a:t>
            </a:r>
            <a:r>
              <a:rPr lang="zh-TW" altLang="en-US" sz="3200" b="1" i="0" u="none" strike="noStrike" baseline="0" dirty="0" smtClean="0">
                <a:latin typeface="HiddenHorzOCR"/>
              </a:rPr>
              <a:t>聰明</a:t>
            </a:r>
            <a:endParaRPr lang="en-US" altLang="zh-TW" sz="3200" b="1" i="0" u="none" strike="noStrike" baseline="0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latin typeface="HiddenHorzOCR"/>
              </a:rPr>
              <a:t>他</a:t>
            </a:r>
            <a:r>
              <a:rPr lang="zh-TW" altLang="en-US" sz="3200" b="1" i="0" u="none" strike="noStrike" baseline="0" dirty="0">
                <a:latin typeface="HiddenHorzOCR"/>
              </a:rPr>
              <a:t>統治期間的榮耀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在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建殿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時期</a:t>
            </a:r>
            <a:r>
              <a:rPr lang="zh-TW" altLang="en-US" sz="3200" b="1" i="0" u="none" strike="noStrike" baseline="0" dirty="0">
                <a:latin typeface="HiddenHorzOCR"/>
              </a:rPr>
              <a:t>達到</a:t>
            </a:r>
            <a:r>
              <a:rPr lang="zh-TW" altLang="en-US" sz="3200" b="1" i="0" u="none" strike="noStrike" baseline="0" dirty="0" smtClean="0">
                <a:latin typeface="HiddenHorzOCR"/>
              </a:rPr>
              <a:t>高峰</a:t>
            </a:r>
            <a:endParaRPr lang="en-US" altLang="zh-TW" sz="3200" b="1" i="0" u="none" strike="noStrike" baseline="0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latin typeface="HiddenHorzOCR"/>
              </a:rPr>
              <a:t>也就是</a:t>
            </a:r>
            <a:r>
              <a:rPr lang="zh-CN" altLang="en-US" sz="3200" b="1" dirty="0" smtClean="0">
                <a:latin typeface="HiddenHorzOCR"/>
              </a:rPr>
              <a:t>「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所羅門聖</a:t>
            </a:r>
            <a:r>
              <a:rPr lang="zh-CN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殿</a:t>
            </a:r>
            <a:r>
              <a:rPr lang="zh-CN" altLang="en-US" sz="3200" b="1" i="0" u="none" strike="noStrike" baseline="0" dirty="0" smtClean="0">
                <a:latin typeface="HiddenHorzOCR"/>
              </a:rPr>
              <a:t>」</a:t>
            </a:r>
            <a:endParaRPr lang="en-US" altLang="zh-TW" sz="3200" b="1" i="0" u="none" strike="noStrike" baseline="0" dirty="0">
              <a:latin typeface="HiddenHorzOCR"/>
            </a:endParaRPr>
          </a:p>
        </p:txBody>
      </p:sp>
      <p:pic>
        <p:nvPicPr>
          <p:cNvPr id="5" name="內容版面配置區 3" descr="Temple_Solomo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784" y="1500174"/>
            <a:ext cx="52387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91326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列王紀上下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5094280" y="1828800"/>
            <a:ext cx="6286544" cy="4343400"/>
          </a:xfrm>
        </p:spPr>
        <p:txBody>
          <a:bodyPr rtlCol="0">
            <a:normAutofit lnSpcReduction="10000"/>
          </a:bodyPr>
          <a:lstStyle/>
          <a:p>
            <a:pPr marL="0" indent="0">
              <a:buNone/>
            </a:pPr>
            <a:r>
              <a:rPr lang="zh-CN" altLang="en-US" sz="3200" b="1" i="0" u="none" strike="noStrike" baseline="0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可惜，</a:t>
            </a:r>
            <a:r>
              <a:rPr lang="zh-TW" altLang="en-US" sz="3200" b="1" i="0" u="none" strike="noStrike" baseline="0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所羅門</a:t>
            </a:r>
            <a:r>
              <a:rPr lang="zh-TW" altLang="en-US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王由盛而</a:t>
            </a:r>
            <a:r>
              <a:rPr lang="zh-TW" altLang="en-US" sz="3200" b="1" i="0" u="none" strike="noStrike" baseline="0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衰</a:t>
            </a:r>
            <a:endParaRPr lang="en-US" altLang="zh-TW" sz="3200" b="1" i="0" u="none" strike="noStrike" baseline="0" dirty="0" smtClean="0"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在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信仰上變節退後</a:t>
            </a: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死後更造成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國家分裂爲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二</a:t>
            </a:r>
            <a:endParaRPr lang="en-US" altLang="zh-TW" sz="3200" b="1" i="0" u="none" strike="noStrike" baseline="0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CN" altLang="en-US" sz="3200" b="1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北國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以色列</a:t>
            </a:r>
            <a:r>
              <a:rPr lang="zh-CN" altLang="en-US" sz="3200" b="1" i="0" u="none" strike="noStrike" baseline="0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與</a:t>
            </a:r>
            <a:r>
              <a:rPr lang="zh-CN" altLang="en-US" sz="3200" b="1" i="0" u="none" strike="noStrike" baseline="0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南國猶大</a:t>
            </a:r>
            <a:endParaRPr lang="en-US" altLang="zh-TW" sz="3200" b="1" dirty="0">
              <a:solidFill>
                <a:srgbClr val="FFFF00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列王紀上下也包括</a:t>
            </a:r>
            <a:r>
              <a:rPr lang="zh-TW" altLang="en-US" sz="3200" b="1" i="0" u="none" strike="noStrike" baseline="0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了</a:t>
            </a:r>
            <a:endParaRPr lang="en-US" altLang="zh-TW" sz="3200" b="1" i="0" u="none" strike="noStrike" baseline="0" dirty="0" smtClean="0"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以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利亞和以利沙的歴史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他們是「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勇士型的先知</a:t>
            </a:r>
            <a:r>
              <a:rPr lang="zh-CN" altLang="en-US" sz="3200" b="1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」</a:t>
            </a:r>
            <a:endParaRPr lang="en-US" altLang="zh-TW" sz="3200" b="1" i="0" u="none" strike="noStrike" baseline="0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pic>
        <p:nvPicPr>
          <p:cNvPr id="4" name="內容版面配置區 3" descr="Kingdoms_of_Israel_and_Judah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08066" y="1571612"/>
            <a:ext cx="3467501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98872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「</a:t>
            </a:r>
            <a:r>
              <a:rPr lang="zh-CN" altLang="en-US" sz="5400" b="1" dirty="0" smtClean="0">
                <a:latin typeface="Salesforce Sans"/>
                <a:sym typeface="Salesforce Sans"/>
              </a:rPr>
              <a:t>後先知書」</a:t>
            </a:r>
            <a:r>
              <a:rPr lang="en-US" altLang="zh-CN" sz="5400" b="1" dirty="0" smtClean="0">
                <a:latin typeface="Salesforce Sans"/>
                <a:sym typeface="Salesforce Sans"/>
              </a:rPr>
              <a:t>- </a:t>
            </a:r>
            <a:r>
              <a:rPr lang="zh-CN" altLang="en-US" sz="5400" b="1" dirty="0" smtClean="0">
                <a:latin typeface="Salesforce Sans"/>
                <a:sym typeface="Salesforce Sans"/>
              </a:rPr>
              <a:t>大小</a:t>
            </a:r>
            <a:r>
              <a:rPr lang="zh-CN" altLang="en-US" sz="5400" b="1" dirty="0" smtClean="0">
                <a:latin typeface="Salesforce Sans"/>
                <a:ea typeface="細明體" panose="02020509000000000000" pitchFamily="49" charset="-120"/>
                <a:sym typeface="Salesforce Sans"/>
              </a:rPr>
              <a:t>先知</a:t>
            </a:r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書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algn="ctr">
              <a:buNone/>
            </a:pP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大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先知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書</a:t>
            </a:r>
            <a:r>
              <a:rPr lang="zh-TW" altLang="en-US" sz="3200" b="1" i="0" u="none" strike="noStrike" baseline="0" dirty="0">
                <a:latin typeface="HiddenHorzOCR"/>
              </a:rPr>
              <a:t>有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以賽亞書</a:t>
            </a:r>
            <a:r>
              <a:rPr lang="zh-CN" altLang="en-US" sz="3200" b="1" i="0" u="none" strike="noStrike" baseline="0" dirty="0">
                <a:latin typeface="HiddenHorzOCR"/>
              </a:rPr>
              <a:t>、</a:t>
            </a:r>
            <a:r>
              <a:rPr lang="zh-TW" altLang="en-US" sz="3200" b="1" i="0" u="none" strike="noStrike" baseline="0" dirty="0">
                <a:latin typeface="HiddenHorzOCR"/>
              </a:rPr>
              <a:t>耶利米書</a:t>
            </a:r>
            <a:r>
              <a:rPr lang="zh-CN" altLang="en-US" sz="3200" b="1" i="0" u="none" strike="noStrike" baseline="0" dirty="0">
                <a:latin typeface="HiddenHorzOCR"/>
              </a:rPr>
              <a:t>、</a:t>
            </a:r>
            <a:r>
              <a:rPr lang="zh-TW" altLang="en-US" sz="3200" b="1" i="0" u="none" strike="noStrike" baseline="0" dirty="0">
                <a:latin typeface="HiddenHorzOCR"/>
              </a:rPr>
              <a:t>以西結書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ctr">
              <a:buNone/>
            </a:pPr>
            <a:r>
              <a:rPr lang="zh-CN" altLang="en-US" sz="3200" b="1" dirty="0" smtClean="0">
                <a:latin typeface="HiddenHorzOCR"/>
              </a:rPr>
              <a:t>（在猶太人聖經</a:t>
            </a:r>
            <a:r>
              <a:rPr lang="zh-CN" altLang="en-US" sz="3200" b="1" dirty="0" smtClean="0">
                <a:latin typeface="HiddenHorzOCR"/>
                <a:ea typeface="新細明體" panose="02020500000000000000" pitchFamily="18" charset="-120"/>
                <a:sym typeface="Salesforce Sans"/>
              </a:rPr>
              <a:t>「塔納赫」 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但</a:t>
            </a:r>
            <a:r>
              <a:rPr lang="zh-CN" altLang="en-US" sz="3200" b="1" dirty="0">
                <a:solidFill>
                  <a:srgbClr val="FFFF00"/>
                </a:solidFill>
                <a:latin typeface="HiddenHorzOCR"/>
              </a:rPr>
              <a:t>以理書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不是先知書！</a:t>
            </a:r>
            <a:r>
              <a:rPr lang="zh-CN" altLang="en-US" sz="3200" b="1" dirty="0" smtClean="0">
                <a:latin typeface="HiddenHorzOCR"/>
              </a:rPr>
              <a:t>）</a:t>
            </a:r>
            <a:endParaRPr lang="en-US" altLang="zh-CN" sz="3200" b="1" dirty="0" smtClean="0">
              <a:latin typeface="HiddenHorzOCR"/>
            </a:endParaRPr>
          </a:p>
          <a:p>
            <a:pPr marL="0" indent="0" algn="ctr">
              <a:buNone/>
            </a:pPr>
            <a:endParaRPr lang="en-US" altLang="zh-CN" sz="3200" b="1" dirty="0" smtClean="0">
              <a:latin typeface="HiddenHorzOCR"/>
              <a:ea typeface="新細明體" panose="02020500000000000000" pitchFamily="18" charset="-120"/>
              <a:sym typeface="Salesforce Sans"/>
            </a:endParaRPr>
          </a:p>
          <a:p>
            <a:pPr marL="0" indent="0" algn="ctr">
              <a:buNone/>
            </a:pP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  <a:ea typeface="新細明體" panose="02020500000000000000" pitchFamily="18" charset="-120"/>
                <a:sym typeface="Salesforce Sans"/>
              </a:rPr>
              <a:t>小先知書</a:t>
            </a:r>
            <a:r>
              <a:rPr lang="zh-CN" altLang="en-US" sz="3200" b="1" dirty="0" smtClean="0">
                <a:latin typeface="Times New Roman" pitchFamily="18" charset="0"/>
                <a:ea typeface="新細明體" panose="02020500000000000000" pitchFamily="18" charset="-120"/>
                <a:cs typeface="Times New Roman" pitchFamily="18" charset="0"/>
                <a:sym typeface="Salesforce Sans"/>
              </a:rPr>
              <a:t>有</a:t>
            </a:r>
            <a:r>
              <a:rPr lang="en-US" altLang="zh-CN" sz="3200" b="1" dirty="0" smtClean="0">
                <a:latin typeface="Times New Roman" pitchFamily="18" charset="0"/>
                <a:ea typeface="新細明體" panose="02020500000000000000" pitchFamily="18" charset="-120"/>
                <a:cs typeface="Times New Roman" pitchFamily="18" charset="0"/>
                <a:sym typeface="Salesforce Sans"/>
              </a:rPr>
              <a:t>12</a:t>
            </a:r>
            <a:r>
              <a:rPr lang="zh-CN" altLang="en-US" sz="3200" b="1" dirty="0" smtClean="0">
                <a:latin typeface="Times New Roman" pitchFamily="18" charset="0"/>
                <a:ea typeface="新細明體" panose="02020500000000000000" pitchFamily="18" charset="-120"/>
                <a:cs typeface="Times New Roman" pitchFamily="18" charset="0"/>
                <a:sym typeface="Salesforce Sans"/>
              </a:rPr>
              <a:t>卷</a:t>
            </a:r>
            <a:endParaRPr lang="en-US" altLang="zh-CN" sz="3200" b="1" dirty="0" smtClean="0">
              <a:latin typeface="Times New Roman" pitchFamily="18" charset="0"/>
              <a:ea typeface="新細明體" panose="02020500000000000000" pitchFamily="18" charset="-120"/>
              <a:cs typeface="Times New Roman" pitchFamily="18" charset="0"/>
              <a:sym typeface="Salesforce Sans"/>
            </a:endParaRPr>
          </a:p>
          <a:p>
            <a:pPr marL="0" indent="0" algn="ctr">
              <a:buNone/>
            </a:pPr>
            <a:r>
              <a:rPr lang="zh-CN" altLang="en-US" sz="3200" b="1" dirty="0" smtClean="0">
                <a:latin typeface="HiddenHorzOCR"/>
                <a:ea typeface="新細明體" panose="02020500000000000000" pitchFamily="18" charset="-120"/>
                <a:sym typeface="Salesforce Sans"/>
              </a:rPr>
              <a:t>在猶太人聖經「塔納赫」則合成一卷</a:t>
            </a:r>
            <a:endParaRPr lang="zh-TW" altLang="en-US" sz="3200" b="1" dirty="0">
              <a:latin typeface="新細明體" panose="02020500000000000000" pitchFamily="18" charset="-120"/>
              <a:ea typeface="新細明體" panose="02020500000000000000" pitchFamily="18" charset="-120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20656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sym typeface="Salesforce Sans"/>
              </a:rPr>
              <a:t>以賽亞書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marL="0" indent="0">
              <a:buNone/>
            </a:pPr>
            <a:r>
              <a:rPr lang="zh-CN" altLang="en-US" sz="3200" b="1" dirty="0" smtClean="0">
                <a:latin typeface="HiddenHorzOCR"/>
              </a:rPr>
              <a:t>在</a:t>
            </a:r>
            <a:r>
              <a:rPr lang="zh-TW" altLang="en-US" sz="3200" b="1" i="0" u="none" strike="noStrike" baseline="0" dirty="0">
                <a:latin typeface="HiddenHorzOCR"/>
              </a:rPr>
              <a:t>整本聖經</a:t>
            </a:r>
            <a:r>
              <a:rPr lang="zh-TW" altLang="en-US" sz="3200" b="1" i="0" u="none" strike="noStrike" baseline="0" dirty="0" smtClean="0">
                <a:latin typeface="HiddenHorzOCR"/>
              </a:rPr>
              <a:t>中</a:t>
            </a:r>
            <a:r>
              <a:rPr lang="zh-CN" altLang="en-US" sz="3200" b="1" i="0" u="none" strike="noStrike" baseline="0" dirty="0" smtClean="0">
                <a:latin typeface="HiddenHorzOCR"/>
              </a:rPr>
              <a:t>，</a:t>
            </a:r>
            <a:r>
              <a:rPr lang="zh-TW" altLang="en-US" sz="3200" b="1" i="0" u="none" strike="noStrike" baseline="0" dirty="0" smtClean="0">
                <a:latin typeface="HiddenHorzOCR"/>
              </a:rPr>
              <a:t>以賽亞書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被新約引用</a:t>
            </a:r>
            <a:r>
              <a:rPr lang="zh-TW" altLang="en-US" sz="3200" b="1" i="0" u="none" strike="noStrike" baseline="0" dirty="0">
                <a:latin typeface="HiddenHorzOCR"/>
              </a:rPr>
              <a:t>的次數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遠遠超過其他</a:t>
            </a:r>
            <a:r>
              <a:rPr lang="zh-CN" altLang="en-US" sz="3200" b="1" i="0" u="none" strike="noStrike" baseline="0" dirty="0">
                <a:latin typeface="HiddenHorzOCR"/>
              </a:rPr>
              <a:t>書</a:t>
            </a:r>
            <a:r>
              <a:rPr lang="zh-TW" altLang="en-US" sz="3200" b="1" i="0" u="none" strike="noStrike" baseline="0" dirty="0" smtClean="0">
                <a:latin typeface="HiddenHorzOCR"/>
              </a:rPr>
              <a:t>卷</a:t>
            </a:r>
            <a:endParaRPr lang="en-US" altLang="zh-TW" sz="3200" b="1" i="0" u="none" strike="noStrike" baseline="0" dirty="0" smtClean="0"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dirty="0" smtClean="0">
                <a:latin typeface="HiddenHorzOCR"/>
              </a:rPr>
              <a:t>在</a:t>
            </a:r>
            <a:r>
              <a:rPr lang="zh-TW" altLang="en-US" sz="3200" b="1" dirty="0" smtClean="0">
                <a:latin typeface="HiddenHorzOCR"/>
              </a:rPr>
              <a:t>先知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蒙召的異象</a:t>
            </a:r>
            <a:r>
              <a:rPr lang="zh-CN" altLang="en-US" sz="3200" b="1" dirty="0" smtClean="0">
                <a:latin typeface="HiddenHorzOCR"/>
              </a:rPr>
              <a:t>中</a:t>
            </a:r>
            <a:endParaRPr lang="en-US" altLang="zh-TW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dirty="0" smtClean="0">
                <a:latin typeface="HiddenHorzOCR"/>
              </a:rPr>
              <a:t>「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我可以差遣誰呢？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誰肯爲我們去呢？ </a:t>
            </a:r>
            <a:r>
              <a:rPr lang="en-US" altLang="zh-TW" sz="3200" b="1" dirty="0" smtClean="0">
                <a:solidFill>
                  <a:srgbClr val="FFFF00"/>
                </a:solidFill>
                <a:latin typeface="HiddenHorzOCR"/>
              </a:rPr>
              <a:t> </a:t>
            </a:r>
            <a:r>
              <a:rPr lang="zh-CN" altLang="en-US" sz="3200" b="1" dirty="0" smtClean="0">
                <a:latin typeface="HiddenHorzOCR"/>
              </a:rPr>
              <a:t>」</a:t>
            </a:r>
            <a:endParaRPr lang="en-US" altLang="zh-TW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以賽亞回答： 「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我在這裡，請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差遣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我</a:t>
            </a:r>
            <a:r>
              <a:rPr lang="zh-CN" altLang="en-US" sz="3200" b="1" dirty="0" smtClean="0">
                <a:latin typeface="HiddenHorzOCR"/>
              </a:rPr>
              <a:t>」</a:t>
            </a:r>
            <a:endParaRPr lang="en-US" altLang="zh-TW" sz="3200" b="1" i="0" u="none" strike="noStrike" baseline="0" dirty="0" smtClean="0">
              <a:latin typeface="HiddenHorzOCR"/>
            </a:endParaRPr>
          </a:p>
          <a:p>
            <a:pPr marL="0" indent="0">
              <a:buNone/>
            </a:pPr>
            <a:endParaRPr lang="zh-TW" altLang="en-US" sz="32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452251E7-F9D1-4FAD-8F59-EB2082B2E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08726" y="1524000"/>
            <a:ext cx="4586284" cy="348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133808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以賽亞書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marL="0" indent="0">
              <a:buNone/>
            </a:pP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一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至三</a:t>
            </a:r>
            <a:r>
              <a:rPr lang="zh-CN" altLang="en-US" sz="3200" b="1" dirty="0">
                <a:solidFill>
                  <a:srgbClr val="FFFF00"/>
                </a:solidFill>
                <a:latin typeface="HiddenHorzOCR"/>
              </a:rPr>
              <a:t>十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九章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dirty="0" smtClean="0">
                <a:latin typeface="HiddenHorzOCR"/>
              </a:rPr>
              <a:t>指出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亞述</a:t>
            </a:r>
            <a:r>
              <a:rPr lang="zh-TW" altLang="en-US" sz="3200" b="1" i="0" u="none" strike="noStrike" baseline="0" dirty="0" smtClean="0">
                <a:latin typeface="HiddenHorzOCR"/>
              </a:rPr>
              <a:t>的入侵</a:t>
            </a:r>
            <a:r>
              <a:rPr lang="zh-CN" altLang="en-US" sz="3200" b="1" i="0" u="none" strike="noStrike" baseline="0" dirty="0" smtClean="0">
                <a:latin typeface="HiddenHorzOCR"/>
              </a:rPr>
              <a:t>（主前七、八世紀）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是上帝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審判北國以色列</a:t>
            </a:r>
            <a:r>
              <a:rPr lang="zh-TW" altLang="en-US" sz="3200" b="1" i="0" u="none" strike="noStrike" baseline="0" dirty="0">
                <a:latin typeface="HiddenHorzOCR"/>
              </a:rPr>
              <a:t>的</a:t>
            </a:r>
            <a:r>
              <a:rPr lang="zh-TW" altLang="en-US" sz="3200" b="1" i="0" u="none" strike="noStrike" baseline="0" dirty="0" smtClean="0">
                <a:latin typeface="HiddenHorzOCR"/>
              </a:rPr>
              <a:t>標記</a:t>
            </a:r>
            <a:endParaRPr lang="en-US" altLang="zh-TW" sz="3200" b="1" i="0" u="none" strike="noStrike" baseline="0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四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十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至六十六章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dirty="0" smtClean="0">
                <a:latin typeface="HiddenHorzOCR"/>
              </a:rPr>
              <a:t>預言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南國猶大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被擄到巴比倫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（ 公元前五九七年</a:t>
            </a:r>
            <a:r>
              <a:rPr lang="zh-CN" altLang="en-US" sz="3200" b="1" dirty="0" smtClean="0">
                <a:latin typeface="HiddenHorzOCR"/>
              </a:rPr>
              <a:t>發生</a:t>
            </a:r>
            <a:r>
              <a:rPr lang="zh-TW" altLang="en-US" sz="3200" b="1" dirty="0" smtClean="0">
                <a:latin typeface="HiddenHorzOCR"/>
              </a:rPr>
              <a:t>）</a:t>
            </a:r>
            <a:endParaRPr lang="en-US" altLang="zh-TW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dirty="0" smtClean="0">
                <a:latin typeface="HiddenHorzOCR"/>
              </a:rPr>
              <a:t>然而</a:t>
            </a:r>
            <a:r>
              <a:rPr lang="zh-TW" altLang="en-US" sz="3200" b="1" dirty="0" smtClean="0">
                <a:latin typeface="HiddenHorzOCR"/>
              </a:rPr>
              <a:t>上帝應許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至終會拯救</a:t>
            </a:r>
            <a:r>
              <a:rPr lang="zh-TW" altLang="en-US" sz="3200" b="1" dirty="0" smtClean="0">
                <a:latin typeface="HiddenHorzOCR"/>
              </a:rPr>
              <a:t>祂的百姓</a:t>
            </a:r>
            <a:endParaRPr lang="en-US" altLang="zh-TW" sz="3200" b="1" i="0" u="none" strike="noStrike" baseline="0" dirty="0" smtClean="0">
              <a:latin typeface="HiddenHorzOCR"/>
            </a:endParaRPr>
          </a:p>
          <a:p>
            <a:pPr marL="0" indent="0">
              <a:buNone/>
            </a:pPr>
            <a:endParaRPr lang="en-US" altLang="zh-TW" sz="3200" b="1" i="0" u="none" strike="noStrike" baseline="0" dirty="0">
              <a:latin typeface="HiddenHorzOCR"/>
            </a:endParaRPr>
          </a:p>
        </p:txBody>
      </p:sp>
      <p:pic>
        <p:nvPicPr>
          <p:cNvPr id="4" name="內容版面配置區 3" descr="b7471449d18d63d2dd38e1e5f0c18f8b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08924" y="1500174"/>
            <a:ext cx="3070591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76936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耶利米書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4870276" y="1828800"/>
            <a:ext cx="6296234" cy="4343400"/>
          </a:xfrm>
        </p:spPr>
        <p:txBody>
          <a:bodyPr rtlCol="0">
            <a:normAutofit lnSpcReduction="10000"/>
          </a:bodyPr>
          <a:lstStyle/>
          <a:p>
            <a:pPr marL="0" indent="0" algn="l">
              <a:buNone/>
            </a:pPr>
            <a:r>
              <a:rPr lang="zh-CN" altLang="en-US" sz="3200" b="1" dirty="0" smtClean="0">
                <a:latin typeface="HiddenHorzOCR"/>
              </a:rPr>
              <a:t>耶利米生長在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南國猶大滅亡前夕</a:t>
            </a:r>
            <a:endParaRPr lang="en-US" altLang="zh-CN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CN" altLang="en-US" sz="3200" b="1" dirty="0" smtClean="0">
                <a:latin typeface="HiddenHorzOCR"/>
              </a:rPr>
              <a:t>被譽為「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淚眼的先知</a:t>
            </a:r>
            <a:r>
              <a:rPr lang="zh-CN" altLang="en-US" sz="3200" b="1" dirty="0" smtClean="0">
                <a:latin typeface="HiddenHorzOCR"/>
              </a:rPr>
              <a:t>」</a:t>
            </a:r>
            <a:endParaRPr lang="en-US" altLang="zh-CN" sz="3200" b="1" dirty="0" smtClean="0">
              <a:latin typeface="HiddenHorzOCR"/>
            </a:endParaRPr>
          </a:p>
          <a:p>
            <a:pPr marL="0" indent="0" algn="l">
              <a:buNone/>
            </a:pPr>
            <a:r>
              <a:rPr lang="zh-CN" altLang="en-US" sz="3200" b="1" dirty="0" smtClean="0">
                <a:latin typeface="HiddenHorzOCR"/>
              </a:rPr>
              <a:t>若</a:t>
            </a:r>
            <a:r>
              <a:rPr lang="zh-TW" altLang="en-US" sz="3200" b="1" dirty="0" smtClean="0">
                <a:latin typeface="HiddenHorzOCR"/>
              </a:rPr>
              <a:t>上帝</a:t>
            </a:r>
            <a:r>
              <a:rPr lang="zh-CN" altLang="en-US" sz="3200" b="1" dirty="0" smtClean="0">
                <a:latin typeface="HiddenHorzOCR"/>
              </a:rPr>
              <a:t>曾藉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亞述</a:t>
            </a:r>
            <a:r>
              <a:rPr lang="zh-TW" altLang="en-US" sz="3200" b="1" dirty="0" smtClean="0">
                <a:latin typeface="HiddenHorzOCR"/>
              </a:rPr>
              <a:t>除去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北國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以色列</a:t>
            </a:r>
            <a:endParaRPr lang="en-US" altLang="zh-TW" sz="3200" b="1" dirty="0" smtClean="0">
              <a:latin typeface="HiddenHorzOCR"/>
            </a:endParaRPr>
          </a:p>
          <a:p>
            <a:pPr marL="0" indent="0" algn="ctr">
              <a:buNone/>
            </a:pPr>
            <a:r>
              <a:rPr lang="zh-CN" altLang="en-US" sz="3200" b="1" dirty="0" smtClean="0">
                <a:latin typeface="HiddenHorzOCR"/>
                <a:sym typeface="Salesforce Sans"/>
              </a:rPr>
              <a:t>如今上帝藉著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  <a:sym typeface="Salesforce Sans"/>
              </a:rPr>
              <a:t>巴比倫</a:t>
            </a:r>
            <a:r>
              <a:rPr lang="zh-CN" altLang="en-US" sz="3200" b="1" dirty="0" smtClean="0">
                <a:latin typeface="HiddenHorzOCR"/>
                <a:sym typeface="Salesforce Sans"/>
              </a:rPr>
              <a:t>除滅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  <a:sym typeface="Salesforce Sans"/>
              </a:rPr>
              <a:t>南國猶大</a:t>
            </a:r>
            <a:endParaRPr lang="en-US" altLang="zh-CN" sz="3200" b="1" dirty="0" smtClean="0">
              <a:solidFill>
                <a:srgbClr val="FFFF00"/>
              </a:solidFill>
              <a:latin typeface="HiddenHorzOCR"/>
              <a:sym typeface="Salesforce Sans"/>
            </a:endParaRPr>
          </a:p>
          <a:p>
            <a:pPr>
              <a:buNone/>
            </a:pPr>
            <a:r>
              <a:rPr lang="zh-CN" altLang="en-US" sz="3200" b="1" dirty="0" smtClean="0">
                <a:latin typeface="Times New Roman" pitchFamily="18" charset="0"/>
                <a:cs typeface="Times New Roman" pitchFamily="18" charset="0"/>
              </a:rPr>
              <a:t>「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因我百姓的損傷，我也受了損傷</a:t>
            </a:r>
          </a:p>
          <a:p>
            <a:pPr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我哀慟，驚惶將我抓住</a:t>
            </a:r>
            <a:r>
              <a:rPr lang="zh-CN" altLang="en-US" sz="32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  <a:r>
              <a:rPr lang="zh-CN" altLang="en-US" sz="3200" b="1" dirty="0" smtClean="0">
                <a:latin typeface="Times New Roman" pitchFamily="18" charset="0"/>
                <a:cs typeface="Times New Roman" pitchFamily="18" charset="0"/>
              </a:rPr>
              <a:t>」</a:t>
            </a:r>
            <a:endParaRPr lang="en-US" altLang="zh-CN" sz="32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zh-CN" altLang="en-US" sz="3200" b="1" dirty="0" smtClean="0">
                <a:latin typeface="Times New Roman" pitchFamily="18" charset="0"/>
                <a:cs typeface="Times New Roman" pitchFamily="18" charset="0"/>
              </a:rPr>
              <a:t>（耶</a:t>
            </a:r>
            <a:r>
              <a:rPr lang="en-US" altLang="zh-CN" sz="3200" b="1" dirty="0" smtClean="0">
                <a:latin typeface="Times New Roman" pitchFamily="18" charset="0"/>
                <a:cs typeface="Times New Roman" pitchFamily="18" charset="0"/>
              </a:rPr>
              <a:t>8:21</a:t>
            </a:r>
            <a:r>
              <a:rPr lang="zh-CN" altLang="en-US" sz="3200" b="1" dirty="0" smtClean="0">
                <a:latin typeface="Times New Roman" pitchFamily="18" charset="0"/>
                <a:cs typeface="Times New Roman" pitchFamily="18" charset="0"/>
              </a:rPr>
              <a:t>）</a:t>
            </a:r>
            <a:endParaRPr lang="zh-TW" altLang="en-US" sz="3200" b="1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altLang="zh-CN" sz="3200" b="1" dirty="0" smtClean="0">
              <a:solidFill>
                <a:srgbClr val="FFFF00"/>
              </a:solidFill>
              <a:latin typeface="HiddenHorzOCR"/>
              <a:sym typeface="Salesforce Sans"/>
            </a:endParaRPr>
          </a:p>
          <a:p>
            <a:pPr marL="0" indent="0">
              <a:buNone/>
            </a:pPr>
            <a:endParaRPr lang="en-US" altLang="zh-CN" sz="3200" b="1" dirty="0" smtClean="0">
              <a:solidFill>
                <a:srgbClr val="FFFF00"/>
              </a:solidFill>
              <a:latin typeface="HiddenHorzOCR"/>
              <a:sym typeface="Salesforce Sans"/>
            </a:endParaRPr>
          </a:p>
          <a:p>
            <a:pPr marL="0" indent="0">
              <a:buNone/>
            </a:pPr>
            <a:endParaRPr lang="en-US" altLang="zh-CN" sz="3200" b="1" dirty="0" smtClean="0">
              <a:solidFill>
                <a:srgbClr val="FFFF00"/>
              </a:solidFill>
              <a:latin typeface="HiddenHorzOCR"/>
              <a:sym typeface="Salesforce Sans"/>
            </a:endParaRPr>
          </a:p>
          <a:p>
            <a:pPr marL="0" indent="0" algn="ctr">
              <a:buNone/>
            </a:pPr>
            <a:endParaRPr lang="en-US" altLang="zh-CN" sz="3200" b="1" dirty="0" smtClean="0">
              <a:solidFill>
                <a:srgbClr val="FFFF00"/>
              </a:solidFill>
              <a:latin typeface="HiddenHorzOCR"/>
              <a:sym typeface="Salesforce Sans"/>
            </a:endParaRPr>
          </a:p>
          <a:p>
            <a:pPr marL="0" indent="0" algn="l">
              <a:buNone/>
            </a:pPr>
            <a:endParaRPr lang="en-US" altLang="zh-CN" sz="3200" b="1" dirty="0" smtClean="0">
              <a:latin typeface="HiddenHorzOCR"/>
            </a:endParaRPr>
          </a:p>
          <a:p>
            <a:pPr marL="0" indent="0" algn="l">
              <a:buNone/>
            </a:pPr>
            <a:endParaRPr lang="en-US" altLang="zh-CN" sz="3200" b="1" dirty="0">
              <a:latin typeface="HiddenHorzOCR"/>
            </a:endParaRPr>
          </a:p>
          <a:p>
            <a:pPr marL="0" indent="0" algn="l">
              <a:buNone/>
            </a:pPr>
            <a:endParaRPr lang="en-US" altLang="zh-CN" sz="2800" b="1" dirty="0">
              <a:solidFill>
                <a:srgbClr val="FFFF00"/>
              </a:solidFill>
              <a:latin typeface="HiddenHorzOCR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99A0AF8E-3D64-470B-B564-2CA952F90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3810" y="1524000"/>
            <a:ext cx="3371841" cy="435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657683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耶利米書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marL="0" indent="0">
              <a:buNone/>
            </a:pPr>
            <a:r>
              <a:rPr lang="zh-CN" altLang="en-US" sz="3200" b="1" dirty="0" smtClean="0">
                <a:latin typeface="HiddenHorzOCR"/>
              </a:rPr>
              <a:t>面對南國猶大亡國之災</a:t>
            </a:r>
            <a:endParaRPr lang="en-US" altLang="zh-CN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耶利米</a:t>
            </a:r>
            <a:r>
              <a:rPr lang="zh-CN" altLang="en-US" sz="3200" b="1" dirty="0" smtClean="0">
                <a:latin typeface="HiddenHorzOCR"/>
              </a:rPr>
              <a:t>也預言（</a:t>
            </a: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31:31</a:t>
            </a:r>
            <a:r>
              <a:rPr lang="zh-CN" altLang="en-US" sz="3200" b="1" dirty="0" smtClean="0">
                <a:latin typeface="HiddenHorzOCR"/>
              </a:rPr>
              <a:t>）</a:t>
            </a:r>
            <a:endParaRPr lang="en-US" altLang="zh-CN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dirty="0" smtClean="0">
                <a:latin typeface="HiddenHorzOCR"/>
              </a:rPr>
              <a:t>上帝</a:t>
            </a:r>
            <a:r>
              <a:rPr lang="zh-TW" altLang="en-US" sz="3200" b="1" dirty="0" smtClean="0">
                <a:latin typeface="HiddenHorzOCR"/>
              </a:rPr>
              <a:t>將與</a:t>
            </a:r>
            <a:r>
              <a:rPr lang="zh-CN" altLang="en-US" sz="3200" b="1" dirty="0" smtClean="0">
                <a:latin typeface="HiddenHorzOCR"/>
              </a:rPr>
              <a:t>子民</a:t>
            </a:r>
            <a:r>
              <a:rPr lang="zh-TW" altLang="en-US" sz="3200" b="1" dirty="0" smtClean="0">
                <a:latin typeface="HiddenHorzOCR"/>
              </a:rPr>
              <a:t>另立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新約</a:t>
            </a:r>
            <a:endParaRPr lang="zh-TW" altLang="en-US" sz="3200" b="1" dirty="0" smtClean="0">
              <a:solidFill>
                <a:srgbClr val="FFFF00"/>
              </a:solidFill>
              <a:latin typeface="Salesforce Sans"/>
              <a:sym typeface="Salesforce Sans"/>
            </a:endParaRPr>
          </a:p>
          <a:p>
            <a:pPr marL="0" indent="0">
              <a:buNone/>
            </a:pPr>
            <a:r>
              <a:rPr lang="zh-CN" altLang="en-US" sz="3200" b="1" i="0" u="none" strike="noStrike" baseline="0" dirty="0" smtClean="0">
                <a:latin typeface="HiddenHorzOCR"/>
              </a:rPr>
              <a:t>「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我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要將我的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律法</a:t>
            </a:r>
            <a:endParaRPr lang="en-US" altLang="zh-TW" sz="3200" b="1" i="0" u="none" strike="noStrike" baseline="0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放在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他們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裡面</a:t>
            </a:r>
            <a:endParaRPr lang="en-US" altLang="zh-TW" sz="3200" b="1" i="0" u="none" strike="noStrike" baseline="0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寫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在他們心上</a:t>
            </a:r>
            <a:r>
              <a:rPr lang="en-US" altLang="zh-TW" sz="3200" b="1" i="0" u="none" strike="noStrike" baseline="0" dirty="0">
                <a:solidFill>
                  <a:srgbClr val="FFFF00"/>
                </a:solidFill>
                <a:latin typeface="HiddenHorzOCR"/>
              </a:rPr>
              <a:t> </a:t>
            </a: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不像過去在西乃山上將約和律法刻在石版上</a:t>
            </a:r>
            <a:r>
              <a:rPr lang="zh-TW" altLang="en-US" sz="3200" b="1" i="0" u="none" strike="noStrike" baseline="0" dirty="0" smtClean="0">
                <a:latin typeface="HiddenHorzOCR"/>
              </a:rPr>
              <a:t>一般</a:t>
            </a:r>
            <a:r>
              <a:rPr lang="zh-CN" altLang="en-US" sz="3200" b="1" i="0" u="none" strike="noStrike" baseline="0" dirty="0" smtClean="0">
                <a:latin typeface="HiddenHorzOCR"/>
              </a:rPr>
              <a:t>。」</a:t>
            </a:r>
            <a:endParaRPr lang="en-US" altLang="zh-TW" sz="3200" b="1" i="0" u="none" strike="noStrike" baseline="0" dirty="0">
              <a:latin typeface="HiddenHorzOCR"/>
            </a:endParaRPr>
          </a:p>
        </p:txBody>
      </p:sp>
      <p:pic>
        <p:nvPicPr>
          <p:cNvPr id="4" name="內容版面配置區 3" descr="ProphetWritin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444" y="1500174"/>
            <a:ext cx="4953035" cy="371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70951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新細明體" panose="02020500000000000000" pitchFamily="18" charset="-120"/>
                <a:ea typeface="新細明體" panose="02020500000000000000" pitchFamily="18" charset="-120"/>
                <a:sym typeface="Salesforce Sans"/>
              </a:rPr>
              <a:t>以西結書</a:t>
            </a:r>
            <a:endParaRPr lang="zh-TW" altLang="en-US" sz="5400" b="1" dirty="0">
              <a:latin typeface="新細明體" panose="02020500000000000000" pitchFamily="18" charset="-120"/>
              <a:ea typeface="新細明體" panose="02020500000000000000" pitchFamily="18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marL="0" indent="0">
              <a:buNone/>
            </a:pPr>
            <a:r>
              <a:rPr lang="zh-CN" altLang="en-US" sz="3200" b="1" dirty="0" smtClean="0">
                <a:latin typeface="HiddenHorzOCR"/>
              </a:rPr>
              <a:t>在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被擄之地</a:t>
            </a:r>
            <a:r>
              <a:rPr lang="zh-CN" altLang="en-US" sz="3200" b="1" dirty="0" smtClean="0">
                <a:latin typeface="HiddenHorzOCR"/>
              </a:rPr>
              <a:t>的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以西結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使用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異象</a:t>
            </a:r>
            <a:r>
              <a:rPr lang="zh-TW" altLang="en-US" sz="3200" b="1" dirty="0" smtClean="0">
                <a:latin typeface="HiddenHorzOCR"/>
              </a:rPr>
              <a:t>來表達</a:t>
            </a:r>
            <a:r>
              <a:rPr lang="zh-CN" altLang="en-US" sz="3200" b="1" dirty="0" smtClean="0">
                <a:latin typeface="HiddenHorzOCR"/>
              </a:rPr>
              <a:t>信息</a:t>
            </a:r>
            <a:endParaRPr lang="en-US" altLang="zh-TW" sz="3200" b="1" dirty="0" smtClean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 smtClean="0">
                <a:latin typeface="HiddenHorzOCR"/>
              </a:rPr>
              <a:t>最</a:t>
            </a:r>
            <a:r>
              <a:rPr lang="zh-TW" altLang="en-US" sz="3200" b="1" i="0" u="none" strike="noStrike" baseline="0" dirty="0">
                <a:latin typeface="HiddenHorzOCR"/>
              </a:rPr>
              <a:t>令人難忘的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是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谷中充滿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枯骨的異象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 smtClean="0">
                <a:latin typeface="HiddenHorzOCR"/>
              </a:rPr>
              <a:t>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枯乾的骸骨啊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要聽耶和華的話</a:t>
            </a:r>
            <a:r>
              <a:rPr lang="zh-CN" altLang="en-US" sz="3200" b="1" i="0" u="none" strike="noStrike" baseline="0" dirty="0">
                <a:latin typeface="HiddenHorzOCR"/>
              </a:rPr>
              <a:t>」。</a:t>
            </a:r>
            <a:r>
              <a:rPr lang="zh-TW" altLang="en-US" sz="3200" b="1" i="0" u="none" strike="noStrike" baseline="0" dirty="0">
                <a:latin typeface="HiddenHorzOCR"/>
              </a:rPr>
              <a:t>於是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那些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沒有生命的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枯骨</a:t>
            </a:r>
            <a:r>
              <a:rPr lang="zh-CN" altLang="en-US" sz="3200" b="1" i="0" u="none" strike="noStrike" baseline="0" dirty="0">
                <a:latin typeface="HiddenHorzOCR"/>
              </a:rPr>
              <a:t>就</a:t>
            </a:r>
            <a:r>
              <a:rPr lang="zh-TW" altLang="en-US" sz="3200" b="1" i="0" u="none" strike="noStrike" baseline="0" dirty="0">
                <a:latin typeface="HiddenHorzOCR"/>
              </a:rPr>
              <a:t>立刻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復生</a:t>
            </a:r>
            <a:endParaRPr lang="zh-TW" altLang="en-US" sz="3200" b="1" dirty="0">
              <a:solidFill>
                <a:srgbClr val="FFFF00"/>
              </a:solidFill>
              <a:latin typeface="Salesforce Sans"/>
              <a:ea typeface="細明體" panose="02020509000000000000" pitchFamily="49" charset="-120"/>
              <a:sym typeface="Salesforce Sans"/>
            </a:endParaRPr>
          </a:p>
          <a:p>
            <a:pPr algn="l"/>
            <a:endParaRPr lang="zh-TW" altLang="en-US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BB46374D-5284-4B0A-A17A-771B75BCD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07358" y="1559970"/>
            <a:ext cx="36004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250726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聖經 </a:t>
            </a:r>
            <a:r>
              <a:rPr lang="en-US" altLang="zh-CN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- </a:t>
            </a:r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救恩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1293812" y="1828800"/>
            <a:ext cx="9601202" cy="4343400"/>
          </a:xfrm>
        </p:spPr>
        <p:txBody>
          <a:bodyPr rtlCol="0">
            <a:normAutofit/>
          </a:bodyPr>
          <a:lstStyle/>
          <a:p>
            <a:pPr marL="0" indent="0" algn="l">
              <a:buNone/>
            </a:pPr>
            <a:r>
              <a:rPr lang="zh-CN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聖經</a:t>
            </a:r>
            <a:r>
              <a:rPr lang="zh-TW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是</a:t>
            </a:r>
            <a:r>
              <a:rPr lang="zh-CN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上帝與子民的</a:t>
            </a:r>
            <a:r>
              <a:rPr lang="zh-CN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約</a:t>
            </a:r>
            <a:endParaRPr lang="en-US" altLang="zh-CN" sz="3200" b="1" i="0" u="none" strike="noStrike" baseline="0" dirty="0" smtClean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zh-CN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聖經</a:t>
            </a: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是上帝給人的</a:t>
            </a:r>
            <a:r>
              <a:rPr lang="zh-CN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處方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因此</a:t>
            </a:r>
            <a:r>
              <a:rPr lang="zh-TW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說</a:t>
            </a:r>
            <a:r>
              <a:rPr lang="zh-CN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聖經有</a:t>
            </a:r>
            <a:r>
              <a:rPr lang="zh-TW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救恩</a:t>
            </a: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」</a:t>
            </a:r>
            <a:endParaRPr lang="en-US" altLang="zh-TW" sz="3200" b="1" i="0" u="none" strike="noStrike" baseline="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救恩意謂</a:t>
            </a:r>
            <a:r>
              <a:rPr lang="zh-TW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著</a:t>
            </a:r>
            <a:r>
              <a:rPr lang="zh-CN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生命所急需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所開立的處方</a:t>
            </a:r>
            <a:r>
              <a:rPr lang="zh-CN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Salesforce Sans"/>
              </a:rPr>
              <a:t>是</a:t>
            </a:r>
            <a:endParaRPr lang="en-US" altLang="zh-CN" sz="3200" b="1" dirty="0" smtClean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Salesforce Sans"/>
            </a:endParaRPr>
          </a:p>
          <a:p>
            <a:pPr marL="0" indent="0">
              <a:buNone/>
            </a:pPr>
            <a:r>
              <a:rPr lang="zh-CN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上帝寶貴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的話</a:t>
            </a:r>
            <a:r>
              <a:rPr lang="zh-CN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語</a:t>
            </a:r>
            <a:endParaRPr lang="zh-TW" altLang="en-US" sz="3200" b="1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Salesforce Sans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CB07FE15-C6A5-491B-8C31-4EE8E341D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37222" y="1500174"/>
            <a:ext cx="5177546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196445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以西結書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>
              <a:buNone/>
            </a:pPr>
            <a:r>
              <a:rPr lang="zh-CN" altLang="en-US" sz="3200" b="1" dirty="0" smtClean="0">
                <a:latin typeface="HiddenHorzOCR"/>
              </a:rPr>
              <a:t>面對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聖城與聖殿遭毀滅</a:t>
            </a:r>
            <a:endParaRPr lang="zh-TW" altLang="en-US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i="0" u="none" strike="noStrike" baseline="0" dirty="0" smtClean="0">
                <a:latin typeface="HiddenHorzOCR"/>
              </a:rPr>
              <a:t>以西結</a:t>
            </a:r>
            <a:r>
              <a:rPr lang="zh-TW" altLang="en-US" sz="3200" b="1" i="0" u="none" strike="noStrike" baseline="0" dirty="0" smtClean="0">
                <a:latin typeface="HiddenHorzOCR"/>
              </a:rPr>
              <a:t>安慰</a:t>
            </a:r>
            <a:r>
              <a:rPr lang="zh-CN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亡國中遭審判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的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百姓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i="0" u="none" strike="noStrike" baseline="0" dirty="0" smtClean="0">
                <a:latin typeface="HiddenHorzOCR"/>
              </a:rPr>
              <a:t>異象中看到</a:t>
            </a:r>
            <a:r>
              <a:rPr lang="zh-TW" altLang="en-US" sz="3200" b="1" i="0" u="none" strike="noStrike" baseline="0" dirty="0" smtClean="0">
                <a:latin typeface="HiddenHorzOCR"/>
              </a:rPr>
              <a:t>上帝</a:t>
            </a:r>
            <a:r>
              <a:rPr lang="zh-CN" altLang="en-US" sz="3200" b="1" i="0" u="none" strike="noStrike" baseline="0" dirty="0" smtClean="0">
                <a:latin typeface="HiddenHorzOCR"/>
              </a:rPr>
              <a:t>應許</a:t>
            </a:r>
            <a:r>
              <a:rPr lang="zh-TW" altLang="en-US" sz="3200" b="1" i="0" u="none" strike="noStrike" baseline="0" dirty="0" smtClean="0">
                <a:latin typeface="HiddenHorzOCR"/>
              </a:rPr>
              <a:t>會</a:t>
            </a:r>
            <a:r>
              <a:rPr lang="zh-TW" altLang="en-US" sz="3200" b="1" i="0" u="none" strike="noStrike" baseline="0" dirty="0">
                <a:latin typeface="HiddenHorzOCR"/>
              </a:rPr>
              <a:t>為</a:t>
            </a:r>
            <a:r>
              <a:rPr lang="zh-TW" altLang="en-US" sz="3200" b="1" i="0" u="none" strike="noStrike" baseline="0" dirty="0" smtClean="0">
                <a:latin typeface="HiddenHorzOCR"/>
              </a:rPr>
              <a:t>他們</a:t>
            </a:r>
            <a:endParaRPr lang="en-US" altLang="zh-TW" sz="3200" b="1" i="0" u="none" strike="noStrike" baseline="0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建造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新的聖城與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國土</a:t>
            </a:r>
            <a:endParaRPr lang="en-US" altLang="zh-TW" sz="3200" b="1" i="0" u="none" strike="noStrike" baseline="0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latin typeface="HiddenHorzOCR"/>
              </a:rPr>
              <a:t>再</a:t>
            </a:r>
            <a:r>
              <a:rPr lang="zh-TW" altLang="en-US" sz="3200" b="1" i="0" u="none" strike="noStrike" baseline="0" dirty="0">
                <a:latin typeface="HiddenHorzOCR"/>
              </a:rPr>
              <a:t>一次，</a:t>
            </a:r>
            <a:r>
              <a:rPr lang="zh-CN" altLang="en-US" sz="3200" b="1" i="0" u="none" strike="noStrike" baseline="0" dirty="0">
                <a:latin typeface="HiddenHorzOCR"/>
              </a:rPr>
              <a:t>先知書中</a:t>
            </a:r>
            <a:endParaRPr lang="en-US" altLang="zh-CN" sz="3200" b="1" i="0" u="none" strike="noStrike" baseline="0" dirty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審判與盼望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的訊息</a:t>
            </a:r>
            <a:r>
              <a:rPr lang="zh-TW" altLang="en-US" sz="3200" b="1" i="0" u="none" strike="noStrike" baseline="0" dirty="0">
                <a:latin typeface="HiddenHorzOCR"/>
              </a:rPr>
              <a:t>交織在一起</a:t>
            </a:r>
            <a:endParaRPr lang="zh-TW" altLang="en-US" sz="32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96ADB04C-0F68-41A3-A5C4-5DA69268F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37486" y="1500174"/>
            <a:ext cx="3155409" cy="408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222872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5400" b="1" dirty="0" smtClean="0">
                <a:latin typeface="Salesforce Sans"/>
                <a:sym typeface="Salesforce Sans"/>
              </a:rPr>
              <a:t>大小先知書</a:t>
            </a:r>
            <a:endParaRPr lang="zh-TW" altLang="en-US" sz="54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solidFill>
            <a:srgbClr val="0070C0"/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4000" b="1" dirty="0" smtClean="0">
                <a:solidFill>
                  <a:srgbClr val="FFFF00"/>
                </a:solidFill>
                <a:latin typeface="Salesforce Sans"/>
                <a:sym typeface="Salesforce Sans"/>
              </a:rPr>
              <a:t>大</a:t>
            </a:r>
            <a:r>
              <a:rPr lang="zh-CN" altLang="en-US" sz="4000" b="1" dirty="0" smtClean="0">
                <a:latin typeface="Salesforce Sans"/>
                <a:sym typeface="Salesforce Sans"/>
              </a:rPr>
              <a:t>先知書</a:t>
            </a:r>
            <a:endParaRPr lang="zh-TW" altLang="en-US" sz="4000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solidFill>
            <a:srgbClr val="002060"/>
          </a:solidFill>
        </p:spPr>
        <p:txBody>
          <a:bodyPr/>
          <a:lstStyle/>
          <a:p>
            <a:pPr marL="0" indent="0" algn="ctr">
              <a:buNone/>
            </a:pPr>
            <a:r>
              <a:rPr lang="zh-TW" altLang="en-US" sz="2800" b="1" dirty="0" smtClean="0">
                <a:latin typeface="HiddenHorzOCR"/>
              </a:rPr>
              <a:t>就</a:t>
            </a:r>
            <a:r>
              <a:rPr lang="zh-TW" altLang="en-US" sz="2800" b="1" dirty="0" smtClean="0">
                <a:solidFill>
                  <a:srgbClr val="FFFF00"/>
                </a:solidFill>
                <a:latin typeface="HiddenHorzOCR"/>
              </a:rPr>
              <a:t>三卷大先知</a:t>
            </a:r>
            <a:r>
              <a:rPr lang="zh-CN" altLang="en-US" sz="2800" b="1" dirty="0" smtClean="0">
                <a:solidFill>
                  <a:srgbClr val="FFFF00"/>
                </a:solidFill>
                <a:latin typeface="HiddenHorzOCR"/>
              </a:rPr>
              <a:t>書</a:t>
            </a:r>
            <a:r>
              <a:rPr lang="zh-TW" altLang="en-US" sz="2800" b="1" dirty="0" smtClean="0">
                <a:latin typeface="HiddenHorzOCR"/>
              </a:rPr>
              <a:t>而言</a:t>
            </a:r>
            <a:endParaRPr lang="en-US" altLang="zh-TW" sz="2800" b="1" dirty="0" smtClean="0"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2800" b="1" dirty="0" smtClean="0">
                <a:latin typeface="HiddenHorzOCR"/>
              </a:rPr>
              <a:t>上帝允許</a:t>
            </a:r>
            <a:r>
              <a:rPr lang="zh-TW" altLang="en-US" sz="2800" b="1" dirty="0" smtClean="0">
                <a:solidFill>
                  <a:srgbClr val="FFFF00"/>
                </a:solidFill>
                <a:latin typeface="HiddenHorzOCR"/>
              </a:rPr>
              <a:t>祂的百姓被擄</a:t>
            </a:r>
            <a:endParaRPr lang="en-US" altLang="zh-TW" sz="28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2800" b="1" dirty="0" smtClean="0">
                <a:latin typeface="HiddenHorzOCR"/>
              </a:rPr>
              <a:t>正是上帝的</a:t>
            </a:r>
            <a:r>
              <a:rPr lang="zh-TW" altLang="en-US" sz="2800" b="1" dirty="0" smtClean="0">
                <a:solidFill>
                  <a:srgbClr val="FFFF00"/>
                </a:solidFill>
                <a:latin typeface="HiddenHorzOCR"/>
              </a:rPr>
              <a:t>計</a:t>
            </a:r>
            <a:r>
              <a:rPr lang="zh-CN" altLang="en-US" sz="2800" b="1" dirty="0" smtClean="0">
                <a:solidFill>
                  <a:srgbClr val="FFFF00"/>
                </a:solidFill>
                <a:latin typeface="HiddenHorzOCR"/>
              </a:rPr>
              <a:t>劃</a:t>
            </a:r>
            <a:endParaRPr lang="en-US" altLang="zh-CN" sz="28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 algn="ctr">
              <a:buNone/>
            </a:pPr>
            <a:r>
              <a:rPr lang="zh-CN" altLang="en-US" sz="2800" b="1" dirty="0" smtClean="0">
                <a:latin typeface="HiddenHorzOCR"/>
              </a:rPr>
              <a:t>這正</a:t>
            </a:r>
            <a:r>
              <a:rPr lang="zh-TW" altLang="en-US" sz="2800" b="1" dirty="0" smtClean="0">
                <a:latin typeface="HiddenHorzOCR"/>
              </a:rPr>
              <a:t>是這些</a:t>
            </a:r>
            <a:r>
              <a:rPr lang="zh-CN" altLang="en-US" sz="2800" b="1" dirty="0" smtClean="0">
                <a:latin typeface="HiddenHorzOCR"/>
              </a:rPr>
              <a:t>書</a:t>
            </a:r>
            <a:r>
              <a:rPr lang="zh-TW" altLang="en-US" sz="2800" b="1" dirty="0" smtClean="0">
                <a:latin typeface="HiddenHorzOCR"/>
              </a:rPr>
              <a:t>的</a:t>
            </a:r>
            <a:r>
              <a:rPr lang="zh-TW" altLang="en-US" sz="2800" b="1" dirty="0" smtClean="0">
                <a:solidFill>
                  <a:srgbClr val="FFFF00"/>
                </a:solidFill>
                <a:latin typeface="HiddenHorzOCR"/>
              </a:rPr>
              <a:t>主題</a:t>
            </a:r>
            <a:endParaRPr lang="en-US" altLang="zh-TW" sz="28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2800" b="1" dirty="0" smtClean="0">
                <a:latin typeface="HiddenHorzOCR"/>
              </a:rPr>
              <a:t>也</a:t>
            </a:r>
            <a:r>
              <a:rPr lang="zh-CN" altLang="en-US" sz="2800" b="1" dirty="0" smtClean="0">
                <a:latin typeface="HiddenHorzOCR"/>
              </a:rPr>
              <a:t>道出以色列民的</a:t>
            </a:r>
            <a:r>
              <a:rPr lang="zh-TW" altLang="en-US" sz="2800" b="1" dirty="0" smtClean="0">
                <a:solidFill>
                  <a:srgbClr val="FFFF00"/>
                </a:solidFill>
                <a:latin typeface="HiddenHorzOCR"/>
              </a:rPr>
              <a:t>問題所在</a:t>
            </a:r>
            <a:endParaRPr lang="en-US" altLang="zh-TW" sz="2800" b="1" dirty="0" smtClean="0">
              <a:solidFill>
                <a:srgbClr val="FFFF00"/>
              </a:solidFill>
              <a:latin typeface="HiddenHorzOCR"/>
            </a:endParaRPr>
          </a:p>
          <a:p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solidFill>
            <a:schemeClr val="accent4"/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4000" b="1" dirty="0" smtClean="0">
                <a:solidFill>
                  <a:srgbClr val="FFFF00"/>
                </a:solidFill>
                <a:latin typeface="Salesforce Sans"/>
                <a:sym typeface="Salesforce Sans"/>
              </a:rPr>
              <a:t>小</a:t>
            </a:r>
            <a:r>
              <a:rPr lang="zh-CN" altLang="en-US" sz="4000" b="1" dirty="0" smtClean="0">
                <a:latin typeface="Salesforce Sans"/>
                <a:sym typeface="Salesforce Sans"/>
              </a:rPr>
              <a:t>先知書</a:t>
            </a:r>
            <a:endParaRPr lang="zh-TW" altLang="en-US" sz="4000" dirty="0" smtClean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solidFill>
            <a:schemeClr val="accent4">
              <a:lumMod val="50000"/>
            </a:schemeClr>
          </a:solidFill>
        </p:spPr>
        <p:txBody>
          <a:bodyPr/>
          <a:lstStyle/>
          <a:p>
            <a:pPr marL="0" indent="0" algn="ctr">
              <a:buNone/>
            </a:pPr>
            <a:r>
              <a:rPr lang="zh-TW" altLang="en-US" sz="2800" b="1" dirty="0" smtClean="0">
                <a:solidFill>
                  <a:srgbClr val="FFFF00"/>
                </a:solidFill>
                <a:latin typeface="HiddenHorzOCR"/>
              </a:rPr>
              <a:t>十二「小」先知書</a:t>
            </a:r>
            <a:r>
              <a:rPr lang="zh-TW" altLang="en-US" sz="2800" b="1" dirty="0" smtClean="0">
                <a:latin typeface="HiddenHorzOCR"/>
              </a:rPr>
              <a:t>的稱呼</a:t>
            </a:r>
            <a:endParaRPr lang="en-US" altLang="zh-TW" sz="2800" b="1" dirty="0" smtClean="0"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2800" b="1" dirty="0" smtClean="0">
                <a:latin typeface="HiddenHorzOCR"/>
              </a:rPr>
              <a:t>不是因爲不重要</a:t>
            </a:r>
            <a:endParaRPr lang="en-US" altLang="zh-TW" sz="2800" b="1" dirty="0" smtClean="0"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2800" b="1" dirty="0" smtClean="0">
                <a:latin typeface="HiddenHorzOCR"/>
              </a:rPr>
              <a:t>而是</a:t>
            </a:r>
            <a:r>
              <a:rPr lang="zh-TW" altLang="en-US" sz="2800" b="1" dirty="0" smtClean="0">
                <a:solidFill>
                  <a:srgbClr val="FFFF00"/>
                </a:solidFill>
                <a:latin typeface="HiddenHorzOCR"/>
              </a:rPr>
              <a:t>篇幅短得多</a:t>
            </a:r>
            <a:endParaRPr lang="en-US" altLang="zh-TW" sz="28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2800" b="1" dirty="0" smtClean="0">
                <a:latin typeface="HiddenHorzOCR"/>
              </a:rPr>
              <a:t>在「</a:t>
            </a:r>
            <a:r>
              <a:rPr lang="zh-TW" altLang="en-US" sz="2800" b="1" dirty="0" smtClean="0">
                <a:solidFill>
                  <a:srgbClr val="FFFF00"/>
                </a:solidFill>
                <a:latin typeface="HiddenHorzOCR"/>
              </a:rPr>
              <a:t>塔納赫</a:t>
            </a:r>
            <a:r>
              <a:rPr lang="zh-TW" altLang="en-US" sz="2800" b="1" dirty="0" smtClean="0">
                <a:latin typeface="HiddenHorzOCR"/>
              </a:rPr>
              <a:t>」裡</a:t>
            </a:r>
            <a:endParaRPr lang="en-US" altLang="zh-TW" sz="2800" b="1" dirty="0" smtClean="0"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2800" b="1" dirty="0" smtClean="0">
                <a:latin typeface="HiddenHorzOCR"/>
              </a:rPr>
              <a:t>被視爲</a:t>
            </a:r>
            <a:r>
              <a:rPr lang="zh-TW" altLang="en-US" sz="2800" b="1" dirty="0" smtClean="0">
                <a:solidFill>
                  <a:srgbClr val="FFFF00"/>
                </a:solidFill>
                <a:latin typeface="HiddenHorzOCR"/>
              </a:rPr>
              <a:t>只是一卷</a:t>
            </a:r>
            <a:endParaRPr lang="en-US" altLang="zh-TW" sz="2800" b="1" dirty="0" smtClean="0">
              <a:solidFill>
                <a:srgbClr val="FFFF00"/>
              </a:solidFill>
              <a:latin typeface="HiddenHorzOCR"/>
            </a:endParaRPr>
          </a:p>
          <a:p>
            <a:pPr>
              <a:buNone/>
            </a:pP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何西阿書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何西阿書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用淫亂的隱喻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借用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先知妻子的不貞</a:t>
            </a:r>
            <a:r>
              <a:rPr lang="zh-TW" altLang="en-US" sz="3200" b="1" i="0" u="none" strike="noStrike" baseline="0" dirty="0">
                <a:latin typeface="HiddenHorzOCR"/>
              </a:rPr>
              <a:t>爲例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有力地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譴責以色列百姓的背道</a:t>
            </a:r>
            <a:endParaRPr lang="zh-TW" altLang="en-US" sz="3200" b="1" dirty="0">
              <a:solidFill>
                <a:srgbClr val="FFFF00"/>
              </a:solidFill>
              <a:latin typeface="Salesforce Sans"/>
              <a:ea typeface="細明體" panose="02020509000000000000" pitchFamily="49" charset="-120"/>
              <a:sym typeface="Salesforce Sans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「</a:t>
            </a:r>
            <a:r>
              <a:rPr lang="zh-TW" altLang="en-US" sz="3200" b="1" i="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 你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去娶</a:t>
            </a:r>
            <a:r>
              <a:rPr lang="zh-TW" altLang="en-US" sz="3200" b="1" i="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一個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淫蕩的女子</a:t>
            </a:r>
            <a:r>
              <a:rPr lang="zh-TW" altLang="en-US" sz="3200" b="1" i="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為妻</a:t>
            </a:r>
            <a:endParaRPr lang="en-US" altLang="zh-TW" sz="3200" b="1" i="0" dirty="0">
              <a:effectLst/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 algn="l">
              <a:buNone/>
            </a:pPr>
            <a:r>
              <a:rPr lang="zh-TW" altLang="en-US" sz="3200" b="1" i="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收那從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淫亂所生的</a:t>
            </a:r>
            <a:r>
              <a:rPr lang="zh-TW" altLang="en-US" sz="3200" b="1" i="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兒女</a:t>
            </a:r>
            <a:endParaRPr lang="en-US" altLang="zh-TW" sz="3200" b="1" i="0" dirty="0">
              <a:effectLst/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 algn="l">
              <a:buNone/>
            </a:pPr>
            <a:r>
              <a:rPr lang="zh-TW" altLang="en-US" sz="3200" b="1" i="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因為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這地行大淫亂，離棄</a:t>
            </a:r>
            <a:r>
              <a:rPr lang="zh-TW" altLang="en-US" sz="3200" b="1" i="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耶和華。 </a:t>
            </a:r>
            <a:r>
              <a:rPr lang="zh-TW" altLang="en-US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」</a:t>
            </a:r>
            <a:r>
              <a:rPr lang="zh-CN" altLang="en-US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（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何</a:t>
            </a:r>
            <a:r>
              <a:rPr lang="en-US" altLang="zh-CN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1:2</a:t>
            </a:r>
            <a:r>
              <a:rPr lang="zh-CN" altLang="en-US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）</a:t>
            </a:r>
            <a:endParaRPr lang="en-US" altLang="zh-TW" sz="3200" b="1" i="0" u="none" strike="noStrike" baseline="0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EB5D6899-ACED-4944-9D68-982FCD52C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58508" y="1524000"/>
            <a:ext cx="3936503" cy="327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217045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約珥書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5662364" y="1828800"/>
            <a:ext cx="5232650" cy="4343400"/>
          </a:xfrm>
        </p:spPr>
        <p:txBody>
          <a:bodyPr rtlCol="0">
            <a:normAutofit lnSpcReduction="10000"/>
          </a:bodyPr>
          <a:lstStyle/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以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蝗災</a:t>
            </a:r>
            <a:r>
              <a:rPr lang="zh-TW" altLang="en-US" sz="3200" b="1" i="0" u="none" strike="noStrike" baseline="0" dirty="0">
                <a:latin typeface="HiddenHorzOCR"/>
              </a:rPr>
              <a:t>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旱災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爲主要信息</a:t>
            </a:r>
            <a:r>
              <a:rPr lang="zh-CN" altLang="en-US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（</a:t>
            </a:r>
            <a:r>
              <a:rPr lang="zh-CN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珥</a:t>
            </a:r>
            <a:r>
              <a:rPr lang="en-US" altLang="zh-CN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2:2</a:t>
            </a:r>
            <a:r>
              <a:rPr lang="zh-CN" altLang="en-US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）</a:t>
            </a:r>
            <a:endParaRPr lang="en-US" altLang="zh-TW" sz="3200" b="1" i="0" u="none" strike="noStrike" baseline="0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CN" altLang="en-US" sz="3200" b="1" i="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「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有一隊蝗蟲，又大又強</a:t>
            </a:r>
          </a:p>
          <a:p>
            <a:pPr marL="0" indent="0">
              <a:buNone/>
            </a:pPr>
            <a:r>
              <a:rPr lang="zh-TW" altLang="en-US" sz="3200" b="1" i="0" dirty="0">
                <a:solidFill>
                  <a:srgbClr val="FFFF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自古以來沒有像這樣的</a:t>
            </a:r>
            <a:endParaRPr lang="en-US" altLang="zh-TW" sz="3200" b="1" i="0" dirty="0">
              <a:solidFill>
                <a:srgbClr val="FFFF00"/>
              </a:solidFill>
              <a:effectLst/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TW" altLang="en-US" sz="3200" b="1" i="0" dirty="0">
                <a:solidFill>
                  <a:srgbClr val="FFFF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以後直到萬代也必沒有</a:t>
            </a:r>
            <a:r>
              <a:rPr lang="zh-TW" altLang="en-US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」</a:t>
            </a:r>
            <a:endParaRPr lang="en-US" altLang="zh-TW" sz="3200" b="1" i="0" u="none" strike="noStrike" baseline="0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預言上帝將會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懲罰百姓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但最後會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救贖</a:t>
            </a:r>
            <a:r>
              <a:rPr lang="zh-TW" altLang="en-US" sz="3200" b="1" i="0" u="none" strike="noStrike" baseline="0" dirty="0">
                <a:latin typeface="HiddenHorzOCR"/>
              </a:rPr>
              <a:t>他們</a:t>
            </a:r>
            <a:endParaRPr lang="zh-TW" altLang="en-US" sz="32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DE9FB8D1-3440-4DEE-A7D6-6C3E78A10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5265" y="1524000"/>
            <a:ext cx="415107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28385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阿摩司書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5094280" y="1828800"/>
            <a:ext cx="5800734" cy="4343400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阿摩</a:t>
            </a:r>
            <a:r>
              <a:rPr lang="zh-TW" altLang="en-US" sz="3200" b="1" i="0" u="none" strike="noStrike" baseline="0" dirty="0" smtClean="0">
                <a:latin typeface="HiddenHorzOCR"/>
              </a:rPr>
              <a:t>司</a:t>
            </a:r>
            <a:r>
              <a:rPr lang="zh-CN" altLang="en-US" sz="3200" b="1" i="0" u="none" strike="noStrike" baseline="0" dirty="0" smtClean="0">
                <a:latin typeface="HiddenHorzOCR"/>
              </a:rPr>
              <a:t>直</a:t>
            </a:r>
            <a:r>
              <a:rPr lang="zh-TW" altLang="en-US" sz="3200" b="1" i="0" u="none" strike="noStrike" baseline="0" dirty="0">
                <a:latin typeface="HiddenHorzOCR"/>
              </a:rPr>
              <a:t>指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社會</a:t>
            </a:r>
            <a:r>
              <a:rPr lang="zh-TW" altLang="en-US" sz="3200" b="1" i="0" u="none" strike="noStrike" baseline="0" dirty="0" smtClean="0">
                <a:latin typeface="HiddenHorzOCR"/>
              </a:rPr>
              <a:t>的</a:t>
            </a:r>
            <a:r>
              <a:rPr lang="zh-TW" altLang="en-US" sz="3200" b="1" i="0" u="none" strike="noStrike" baseline="0" dirty="0">
                <a:latin typeface="HiddenHorzOCR"/>
              </a:rPr>
              <a:t>不公</a:t>
            </a:r>
            <a:r>
              <a:rPr lang="zh-CN" altLang="en-US" sz="3200" b="1" i="0" u="none" strike="noStrike" baseline="0" dirty="0">
                <a:latin typeface="HiddenHorzOCR"/>
              </a:rPr>
              <a:t>不義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latin typeface="HiddenHorzOCR"/>
              </a:rPr>
              <a:t>以色列民</a:t>
            </a:r>
            <a:r>
              <a:rPr lang="zh-CN" altLang="en-US" sz="3200" b="1" i="0" u="none" strike="noStrike" baseline="0" dirty="0" smtClean="0">
                <a:latin typeface="HiddenHorzOCR"/>
              </a:rPr>
              <a:t>以為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擁有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正確的敬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拜</a:t>
            </a:r>
            <a:endParaRPr lang="en-US" altLang="zh-TW" sz="3200" b="1" i="0" u="none" strike="noStrike" baseline="0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沾沾自喜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以爲這樣就能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擔保未來的平順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先知三番兩次</a:t>
            </a:r>
            <a:r>
              <a:rPr lang="zh-TW" altLang="en-US" sz="3200" b="1" i="0" u="none" strike="noStrike" baseline="0" dirty="0">
                <a:latin typeface="HiddenHorzOCR"/>
              </a:rPr>
              <a:t>大聲</a:t>
            </a:r>
            <a:r>
              <a:rPr lang="zh-TW" altLang="en-US" sz="3200" b="1" i="0" u="none" strike="noStrike" baseline="0" dirty="0" smtClean="0">
                <a:latin typeface="HiddenHorzOCR"/>
              </a:rPr>
              <a:t>斥責</a:t>
            </a:r>
            <a:r>
              <a:rPr lang="zh-CN" altLang="en-US" sz="3200" b="1" i="0" u="none" strike="noStrike" baseline="0" dirty="0" smtClean="0">
                <a:latin typeface="HiddenHorzOCR"/>
              </a:rPr>
              <a:t>（</a:t>
            </a:r>
            <a:r>
              <a:rPr lang="en-US" altLang="zh-CN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alesforce Sans"/>
              </a:rPr>
              <a:t> 3:2 </a:t>
            </a:r>
            <a:r>
              <a:rPr lang="zh-CN" altLang="en-US" sz="3200" b="1" i="0" u="none" strike="noStrike" baseline="0" dirty="0" smtClean="0">
                <a:latin typeface="HiddenHorzOCR"/>
              </a:rPr>
              <a:t>）</a:t>
            </a:r>
            <a:endParaRPr lang="en-US" altLang="zh-CN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latin typeface="HiddenHorzOCR"/>
              </a:rPr>
              <a:t>「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我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必追討你們的－ 切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罪孽</a:t>
            </a:r>
            <a:r>
              <a:rPr lang="zh-CN" altLang="en-US" sz="3200" b="1" dirty="0" smtClean="0">
                <a:latin typeface="HiddenHorzOCR"/>
              </a:rPr>
              <a:t>」</a:t>
            </a:r>
            <a:endParaRPr lang="en-US" altLang="zh-CN" sz="3200" b="1" dirty="0">
              <a:latin typeface="HiddenHorzOCR"/>
            </a:endParaRPr>
          </a:p>
        </p:txBody>
      </p:sp>
      <p:pic>
        <p:nvPicPr>
          <p:cNvPr id="4" name="內容版面配置區 3" descr="hqdefaul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503" y="1428736"/>
            <a:ext cx="3714777" cy="414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7682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俄巴底亞書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1293814" y="4214818"/>
            <a:ext cx="9601200" cy="1957382"/>
          </a:xfrm>
        </p:spPr>
        <p:txBody>
          <a:bodyPr rtlCol="0">
            <a:normAutofit/>
          </a:bodyPr>
          <a:lstStyle/>
          <a:p>
            <a:pPr marL="0" indent="0" algn="ctr">
              <a:buNone/>
            </a:pP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俄巴底</a:t>
            </a:r>
            <a:r>
              <a:rPr lang="zh-TW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亞</a:t>
            </a:r>
            <a:r>
              <a:rPr lang="zh-CN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責備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以東</a:t>
            </a: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（</a:t>
            </a:r>
            <a:r>
              <a:rPr lang="zh-CN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以掃</a:t>
            </a: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，創</a:t>
            </a:r>
            <a:r>
              <a:rPr lang="en-US" altLang="zh-CN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25:30</a:t>
            </a: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）</a:t>
            </a:r>
            <a:endParaRPr lang="en-US" altLang="zh-TW" sz="3200" b="1" i="0" u="none" strike="noStrike" baseline="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因</a:t>
            </a:r>
            <a:r>
              <a:rPr lang="zh-CN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為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以東協助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強國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摧毀</a:t>
            </a:r>
            <a:r>
              <a:rPr lang="zh-TW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猶大</a:t>
            </a:r>
            <a:r>
              <a:rPr lang="zh-CN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</a:t>
            </a:r>
            <a:r>
              <a:rPr lang="zh-TW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因此</a:t>
            </a: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上帝</a:t>
            </a:r>
            <a:r>
              <a:rPr lang="zh-TW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說</a:t>
            </a:r>
            <a:r>
              <a:rPr lang="zh-CN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（</a:t>
            </a:r>
            <a:r>
              <a:rPr lang="zh-CN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Salesforce Sans"/>
              </a:rPr>
              <a:t>俄</a:t>
            </a:r>
            <a:r>
              <a:rPr lang="en-US" altLang="zh-CN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Salesforce Sans"/>
              </a:rPr>
              <a:t>1:2</a:t>
            </a:r>
            <a:r>
              <a:rPr lang="zh-CN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）</a:t>
            </a:r>
            <a:endParaRPr lang="en-US" altLang="zh-TW" sz="3200" b="1" i="0" u="none" strike="noStrike" baseline="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「我使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你以東在列國中</a:t>
            </a: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爲最小的，被人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大大藐視</a:t>
            </a: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。</a:t>
            </a:r>
            <a:r>
              <a:rPr lang="zh-TW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」</a:t>
            </a:r>
            <a:endParaRPr lang="en-US" altLang="zh-TW" sz="3200" b="1" i="0" u="none" strike="noStrike" baseline="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5" name="內容版面配置區 3" descr="bible-books-obadiah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504" y="1500174"/>
            <a:ext cx="9429816" cy="242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46306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sym typeface="Salesforce Sans"/>
              </a:rPr>
              <a:t>約拿書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algn="l">
              <a:buNone/>
            </a:pPr>
            <a:r>
              <a:rPr lang="zh-CN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約拿是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北國以色列</a:t>
            </a:r>
            <a:r>
              <a:rPr lang="zh-CN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的先知</a:t>
            </a:r>
            <a:endParaRPr lang="en-US" altLang="zh-CN" sz="3200" b="1" i="0" u="none" strike="noStrike" baseline="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約拿書則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是故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事</a:t>
            </a: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多於預言</a:t>
            </a:r>
            <a:endParaRPr lang="en-US" altLang="zh-TW" sz="3200" b="1" i="0" u="none" strike="noStrike" baseline="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透過約拿被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一條大魚</a:t>
            </a:r>
            <a:r>
              <a:rPr lang="en-US" altLang="zh-TW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吞吃</a:t>
            </a:r>
            <a:endParaRPr lang="en-US" altLang="zh-TW" sz="3200" b="1" i="0" u="none" strike="noStrike" baseline="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被吐出來繼續他先知的服事</a:t>
            </a:r>
            <a:endParaRPr lang="en-US" altLang="zh-TW" sz="3200" b="1" i="0" u="none" strike="noStrike" baseline="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指出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上帝不僅憐憫立約的百姓</a:t>
            </a:r>
            <a:endParaRPr lang="en-US" altLang="zh-TW" sz="3200" b="1" dirty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也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憐憫萬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國，甚至尼尼微人</a:t>
            </a:r>
            <a:endParaRPr lang="zh-TW" altLang="en-US" sz="3200" b="1" dirty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A1991673-AF6C-4733-B0B7-7B7353BE1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03707" y="1524000"/>
            <a:ext cx="3810000" cy="392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70929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新細明體" panose="02020500000000000000" pitchFamily="18" charset="-120"/>
                <a:ea typeface="新細明體" panose="02020500000000000000" pitchFamily="18" charset="-120"/>
                <a:sym typeface="Salesforce Sans"/>
              </a:rPr>
              <a:t>彌迦書</a:t>
            </a:r>
            <a:endParaRPr lang="zh-TW" altLang="en-US" sz="5400" b="1" dirty="0">
              <a:latin typeface="新細明體" panose="02020500000000000000" pitchFamily="18" charset="-120"/>
              <a:ea typeface="新細明體" panose="02020500000000000000" pitchFamily="18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marL="0" indent="0" algn="ctr">
              <a:buNone/>
            </a:pP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彌</a:t>
            </a:r>
            <a:r>
              <a:rPr lang="zh-TW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迦</a:t>
            </a:r>
            <a:r>
              <a:rPr lang="zh-TW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指出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儘管</a:t>
            </a:r>
            <a:r>
              <a:rPr lang="zh-CN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上帝子民</a:t>
            </a:r>
            <a:r>
              <a:rPr lang="zh-TW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遵循聖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書</a:t>
            </a:r>
            <a:r>
              <a:rPr lang="zh-CN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」，</a:t>
            </a: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有正確的敬拜</a:t>
            </a:r>
            <a:endParaRPr lang="en-US" altLang="zh-TW" sz="3200" b="1" i="0" u="none" strike="noStrike" baseline="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若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不持守社會公義</a:t>
            </a:r>
            <a:r>
              <a:rPr lang="zh-CN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</a:t>
            </a: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還</a:t>
            </a:r>
            <a:r>
              <a:rPr lang="zh-CN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是</a:t>
            </a: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不可能獲得上帝的眷顧</a:t>
            </a:r>
            <a:endParaRPr lang="en-US" altLang="zh-TW" sz="3200" b="1" i="0" u="none" strike="noStrike" baseline="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「</a:t>
            </a:r>
            <a:r>
              <a:rPr lang="zh-TW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世人哪，耶和華己指示你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何為善</a:t>
            </a:r>
          </a:p>
          <a:p>
            <a:pPr marL="0" indent="0" algn="ctr">
              <a:buNone/>
            </a:pPr>
            <a:r>
              <a:rPr lang="zh-TW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他向你所要的是甚麼呢？</a:t>
            </a:r>
            <a:endParaRPr lang="en-US" altLang="zh-TW" sz="3200" b="1" dirty="0" smtClean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TW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只要你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行公義</a:t>
            </a:r>
            <a:r>
              <a:rPr lang="zh-TW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好憐憫</a:t>
            </a:r>
          </a:p>
          <a:p>
            <a:pPr marL="0" indent="0" algn="ctr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存謙卑的心</a:t>
            </a:r>
            <a:r>
              <a:rPr lang="zh-TW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與你的上帝同行</a:t>
            </a: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。」</a:t>
            </a:r>
            <a:endParaRPr lang="en-US" altLang="zh-TW" sz="3200" b="1" dirty="0" smtClean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r">
              <a:buNone/>
            </a:pP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彌</a:t>
            </a:r>
            <a:r>
              <a:rPr lang="en-US" altLang="zh-CN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6:8</a:t>
            </a:r>
            <a:endParaRPr lang="en-US" altLang="zh-TW" sz="3200" b="1" dirty="0" smtClean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l"/>
            <a:endParaRPr lang="en-US" altLang="zh-TW" sz="2000" i="0" u="none" strike="noStrike" baseline="0" dirty="0">
              <a:latin typeface="HiddenHorzOCR"/>
            </a:endParaRPr>
          </a:p>
          <a:p>
            <a:pPr algn="l"/>
            <a:endParaRPr lang="en-US" altLang="zh-TW" sz="2000" i="0" u="none" strike="noStrike" baseline="0" dirty="0">
              <a:latin typeface="HiddenHorzOCR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17192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3812" y="381000"/>
            <a:ext cx="9944136" cy="1143000"/>
          </a:xfrm>
          <a:solidFill>
            <a:schemeClr val="accent4">
              <a:lumMod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5400" b="1" dirty="0" smtClean="0">
                <a:latin typeface="Salesforce Sans"/>
                <a:sym typeface="Salesforce Sans"/>
              </a:rPr>
              <a:t>那鴻書</a:t>
            </a:r>
            <a:endParaRPr lang="zh-TW" altLang="en-US" sz="54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solidFill>
            <a:schemeClr val="accent3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4400" b="1" dirty="0" smtClean="0">
                <a:solidFill>
                  <a:schemeClr val="tx2">
                    <a:lumMod val="10000"/>
                  </a:schemeClr>
                </a:solidFill>
              </a:rPr>
              <a:t>約拿書</a:t>
            </a:r>
            <a:endParaRPr lang="zh-TW" altLang="en-US" sz="4400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solidFill>
            <a:schemeClr val="accent3">
              <a:lumMod val="50000"/>
            </a:schemeClr>
          </a:solidFill>
        </p:spPr>
        <p:txBody>
          <a:bodyPr/>
          <a:lstStyle/>
          <a:p>
            <a:r>
              <a:rPr lang="zh-CN" altLang="en-US" sz="2800" b="1" dirty="0" smtClean="0"/>
              <a:t>比那鴻早一百多年</a:t>
            </a:r>
            <a:endParaRPr lang="en-US" altLang="zh-CN" sz="2800" b="1" dirty="0" smtClean="0"/>
          </a:p>
          <a:p>
            <a:r>
              <a:rPr lang="zh-TW" altLang="en-US" sz="28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對象是</a:t>
            </a:r>
            <a:r>
              <a:rPr lang="zh-TW" altLang="en-US" sz="28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亞述帝國尼尼微城</a:t>
            </a:r>
            <a:endParaRPr lang="en-US" altLang="zh-TW" sz="2800" b="1" dirty="0" smtClean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/>
            <a:r>
              <a:rPr lang="zh-TW" altLang="en-US" sz="28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神差派去尼尼微城傳受審滅亡的信息</a:t>
            </a:r>
            <a:endParaRPr lang="en-US" altLang="zh-TW" sz="2800" b="1" dirty="0" smtClean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/>
            <a:r>
              <a:rPr lang="zh-TW" altLang="en-US" sz="28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結果</a:t>
            </a:r>
            <a:r>
              <a:rPr lang="zh-TW" altLang="en-US" sz="28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全城上下悔改</a:t>
            </a:r>
            <a:r>
              <a:rPr lang="zh-TW" altLang="en-US" sz="28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，尼尼微城</a:t>
            </a:r>
            <a:r>
              <a:rPr lang="zh-CN" altLang="en-US" sz="28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因此</a:t>
            </a:r>
            <a:r>
              <a:rPr lang="zh-TW" altLang="en-US" sz="28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沒有</a:t>
            </a:r>
            <a:r>
              <a:rPr lang="zh-CN" altLang="en-US" sz="28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被毀</a:t>
            </a:r>
            <a:endParaRPr lang="en-US" altLang="zh-CN" sz="2800" b="1" dirty="0" smtClean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/>
            <a:r>
              <a:rPr lang="zh-TW" altLang="en-US" sz="28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然而亞述的</a:t>
            </a:r>
            <a:r>
              <a:rPr lang="zh-TW" altLang="en-US" sz="28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悔改十分短</a:t>
            </a:r>
            <a:r>
              <a:rPr lang="zh-CN" altLang="en-US" sz="28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暫</a:t>
            </a:r>
            <a:endParaRPr lang="en-US" altLang="zh-CN" sz="2800" b="1" dirty="0" smtClean="0"/>
          </a:p>
          <a:p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246812" y="1676400"/>
            <a:ext cx="4991136" cy="762000"/>
          </a:xfrm>
          <a:solidFill>
            <a:schemeClr val="accent4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4400" b="1" dirty="0" smtClean="0">
                <a:solidFill>
                  <a:schemeClr val="tx2">
                    <a:lumMod val="10000"/>
                  </a:schemeClr>
                </a:solidFill>
              </a:rPr>
              <a:t>那鴻書</a:t>
            </a:r>
            <a:endParaRPr lang="zh-TW" altLang="en-US" sz="4400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246812" y="2438400"/>
            <a:ext cx="5062574" cy="3733800"/>
          </a:xfrm>
          <a:solidFill>
            <a:schemeClr val="accent4">
              <a:lumMod val="5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zh-CN" altLang="en-US" sz="3000" b="1" dirty="0" smtClean="0"/>
              <a:t>約拿書續集，</a:t>
            </a:r>
            <a:r>
              <a:rPr lang="zh-TW" altLang="en-US" sz="30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對象是</a:t>
            </a:r>
            <a:r>
              <a:rPr lang="zh-TW" altLang="en-US" sz="30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亞述</a:t>
            </a:r>
            <a:endParaRPr lang="en-US" altLang="zh-TW" sz="3000" b="1" dirty="0" smtClean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zh-CN" altLang="en-US" sz="30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亞述</a:t>
            </a:r>
            <a:r>
              <a:rPr lang="zh-TW" altLang="en-US" sz="30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攻陷北國以色列</a:t>
            </a:r>
            <a:r>
              <a:rPr lang="zh-TW" altLang="en-US" sz="30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（</a:t>
            </a:r>
            <a:r>
              <a:rPr lang="zh-CN" altLang="en-US" sz="30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主前</a:t>
            </a:r>
            <a:r>
              <a:rPr lang="en-US" altLang="zh-CN" sz="30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722</a:t>
            </a:r>
            <a:r>
              <a:rPr lang="zh-CN" altLang="en-US" sz="30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年）又</a:t>
            </a:r>
            <a:r>
              <a:rPr lang="zh-CN" altLang="en-US" sz="30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侵略南國猶大</a:t>
            </a:r>
            <a:r>
              <a:rPr lang="zh-TW" altLang="en-US" sz="30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（</a:t>
            </a:r>
            <a:r>
              <a:rPr lang="zh-CN" altLang="en-US" sz="30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主前</a:t>
            </a:r>
            <a:r>
              <a:rPr lang="en-US" altLang="zh-CN" sz="30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701</a:t>
            </a:r>
            <a:r>
              <a:rPr lang="zh-CN" altLang="en-US" sz="30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年）</a:t>
            </a:r>
            <a:endParaRPr lang="en-US" altLang="zh-CN" sz="3000" b="1" dirty="0" smtClean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zh-CN" altLang="en-US" sz="30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那鴻</a:t>
            </a:r>
            <a:r>
              <a:rPr lang="zh-CN" altLang="en-US" sz="30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宣告</a:t>
            </a:r>
            <a:r>
              <a:rPr lang="zh-TW" altLang="en-US" sz="30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上帝對尼尼微人</a:t>
            </a:r>
            <a:r>
              <a:rPr lang="zh-CN" altLang="en-US" sz="30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的</a:t>
            </a:r>
            <a:r>
              <a:rPr lang="zh-TW" altLang="en-US" sz="30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審判</a:t>
            </a:r>
            <a:r>
              <a:rPr lang="zh-CN" altLang="en-US" sz="30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（鴻</a:t>
            </a:r>
            <a:r>
              <a:rPr lang="en-US" altLang="zh-CN" sz="30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1:14</a:t>
            </a:r>
            <a:r>
              <a:rPr lang="zh-CN" altLang="en-US" sz="30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）</a:t>
            </a:r>
            <a:endParaRPr lang="en-US" altLang="zh-CN" sz="3000" b="1" dirty="0" smtClean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zh-TW" altLang="en-US" sz="30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尼尼微城在 </a:t>
            </a:r>
            <a:r>
              <a:rPr lang="en-US" altLang="zh-TW" sz="30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612 BC </a:t>
            </a:r>
            <a:r>
              <a:rPr lang="zh-TW" altLang="en-US" sz="30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被</a:t>
            </a:r>
            <a:r>
              <a:rPr lang="zh-TW" altLang="en-US" sz="30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巴比倫與瑪代聯軍</a:t>
            </a:r>
            <a:r>
              <a:rPr lang="zh-CN" altLang="en-US" sz="30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攻陷</a:t>
            </a:r>
            <a:endParaRPr lang="en-US" altLang="zh-CN" sz="3000" b="1" dirty="0" smtClean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en-US" altLang="zh-CN" b="1" dirty="0" smtClean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sym typeface="Salesforce Sans"/>
              </a:rPr>
              <a:t>哈巴谷書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5737222" y="1828800"/>
            <a:ext cx="5157792" cy="4343400"/>
          </a:xfrm>
        </p:spPr>
        <p:txBody>
          <a:bodyPr rtlCol="0">
            <a:normAutofit lnSpcReduction="10000"/>
          </a:bodyPr>
          <a:lstStyle/>
          <a:p>
            <a:pPr marL="0" indent="0">
              <a:buNone/>
            </a:pP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巴比倫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軍隊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殘暴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的</a:t>
            </a:r>
            <a:endParaRPr lang="en-US" altLang="zh-TW" sz="3200" b="1" i="0" u="none" strike="noStrike" baseline="0" dirty="0" smtClean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入侵</a:t>
            </a:r>
            <a:r>
              <a:rPr lang="zh-CN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南國猶大</a:t>
            </a:r>
            <a:r>
              <a:rPr lang="en-US" altLang="zh-TW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lang="en-US" altLang="zh-TW" sz="3200" b="1" i="0" u="none" strike="noStrike" baseline="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面對</a:t>
            </a:r>
            <a:r>
              <a:rPr lang="zh-CN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社會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中種種</a:t>
            </a:r>
            <a:r>
              <a:rPr lang="zh-CN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際遇</a:t>
            </a:r>
            <a:r>
              <a:rPr lang="zh-TW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時</a:t>
            </a:r>
            <a:endParaRPr lang="en-US" altLang="zh-TW" sz="3200" b="1" i="0" u="none" strike="noStrike" baseline="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哈巴谷</a:t>
            </a:r>
            <a:r>
              <a:rPr lang="zh-TW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要百姓</a:t>
            </a:r>
            <a:endParaRPr lang="en-US" altLang="zh-TW" sz="3200" b="1" i="0" u="none" strike="noStrike" baseline="0" dirty="0" smtClean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思考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上帝的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護理</a:t>
            </a:r>
            <a:r>
              <a:rPr lang="zh-CN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（</a:t>
            </a:r>
            <a:r>
              <a:rPr lang="en-US" altLang="zh-CN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1:12-13 </a:t>
            </a:r>
            <a:r>
              <a:rPr lang="zh-CN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）</a:t>
            </a:r>
            <a:endParaRPr lang="en-US" altLang="zh-TW" sz="3200" b="1" i="0" u="none" strike="noStrike" baseline="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3200" b="1" i="0" dirty="0" smtClean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「</a:t>
            </a:r>
            <a:r>
              <a:rPr lang="zh-TW" altLang="en-US" sz="3200" b="1" i="0" dirty="0" smtClean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惡人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吞滅比自己公義的</a:t>
            </a:r>
            <a:r>
              <a:rPr lang="zh-TW" altLang="en-US" sz="3200" b="1" i="0" dirty="0" smtClean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人</a:t>
            </a:r>
            <a:endParaRPr lang="en-US" altLang="zh-TW" sz="3200" b="1" i="0" dirty="0" smtClean="0">
              <a:solidFill>
                <a:srgbClr val="FFFF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i="0" dirty="0" smtClean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為何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你保持沉默呢</a:t>
            </a:r>
            <a:r>
              <a:rPr lang="zh-TW" altLang="en-US" sz="3200" b="1" i="0" dirty="0" smtClean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？</a:t>
            </a:r>
            <a:r>
              <a:rPr lang="zh-CN" altLang="en-US" sz="3200" b="1" i="0" dirty="0" smtClean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」</a:t>
            </a:r>
            <a:endParaRPr lang="en-US" altLang="zh-TW" sz="3200" b="1" i="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l"/>
            <a:endParaRPr lang="zh-TW" altLang="en-US" sz="2800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4" name="內容版面配置區 3" descr="yet-will-i-praise-him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066" y="1500174"/>
            <a:ext cx="43434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63999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5400" b="1" dirty="0" smtClean="0">
                <a:latin typeface="Salesforce Sans"/>
                <a:sym typeface="Salesforce Sans"/>
              </a:rPr>
              <a:t>彼此聖經中不一樣的一樣</a:t>
            </a:r>
            <a:endParaRPr lang="zh-TW" altLang="en-US" sz="5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665784" y="1828800"/>
            <a:ext cx="5229230" cy="4343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猶太人</a:t>
            </a:r>
            <a:r>
              <a:rPr lang="zh-TW" altLang="en-US" sz="3200" b="1" dirty="0" smtClean="0">
                <a:latin typeface="HiddenHorzOCR"/>
              </a:rPr>
              <a:t>與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基督徒</a:t>
            </a:r>
            <a:endParaRPr lang="en-US" altLang="zh-TW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dirty="0" smtClean="0">
                <a:latin typeface="HiddenHorzOCR"/>
              </a:rPr>
              <a:t>（包括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天主教</a:t>
            </a:r>
            <a:r>
              <a:rPr lang="zh-CN" altLang="en-US" sz="3200" b="1" dirty="0" smtClean="0">
                <a:latin typeface="HiddenHorzOCR"/>
              </a:rPr>
              <a:t>與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更正教</a:t>
            </a:r>
            <a:r>
              <a:rPr lang="zh-CN" altLang="en-US" sz="3200" b="1" dirty="0" smtClean="0">
                <a:latin typeface="HiddenHorzOCR"/>
              </a:rPr>
              <a:t>）</a:t>
            </a:r>
            <a:endParaRPr lang="en-US" altLang="zh-CN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之間的關係</a:t>
            </a:r>
            <a:r>
              <a:rPr lang="zh-CN" altLang="en-US" sz="3200" b="1" dirty="0" smtClean="0">
                <a:latin typeface="HiddenHorzOCR"/>
              </a:rPr>
              <a:t>存在不少衝突</a:t>
            </a:r>
            <a:endParaRPr lang="en-US" altLang="zh-CN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dirty="0" smtClean="0">
                <a:latin typeface="HiddenHorzOCR"/>
              </a:rPr>
              <a:t>然而，</a:t>
            </a:r>
            <a:r>
              <a:rPr lang="zh-TW" altLang="en-US" sz="3200" b="1" dirty="0" smtClean="0">
                <a:latin typeface="HiddenHorzOCR"/>
              </a:rPr>
              <a:t>無論是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猶太人的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聖經</a:t>
            </a:r>
            <a:endParaRPr lang="en-US" altLang="zh-CN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或是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基督徒的聖經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都記有</a:t>
            </a:r>
            <a:r>
              <a:rPr lang="zh-CN" altLang="en-US" sz="3200" b="1" dirty="0" smtClean="0">
                <a:latin typeface="HiddenHorzOCR"/>
              </a:rPr>
              <a:t>同樣神聖的經文</a:t>
            </a:r>
            <a:endParaRPr lang="en-US" altLang="zh-TW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dirty="0" smtClean="0">
                <a:latin typeface="HiddenHorzOCR"/>
              </a:rPr>
              <a:t>「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耶和華對摩西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說</a:t>
            </a:r>
            <a:r>
              <a:rPr lang="zh-CN" altLang="en-US" sz="3200" b="1" dirty="0" smtClean="0">
                <a:latin typeface="HiddenHorzOCR"/>
              </a:rPr>
              <a:t>」</a:t>
            </a:r>
            <a:endParaRPr lang="zh-TW" altLang="en-US" sz="32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4A535872-995E-4B5D-A8F0-AE5578BAF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50942" y="1571612"/>
            <a:ext cx="3714776" cy="463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sym typeface="Salesforce Sans"/>
              </a:rPr>
              <a:t>西番雅書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marL="0" indent="0">
              <a:buNone/>
            </a:pP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那侵略</a:t>
            </a:r>
            <a:r>
              <a:rPr lang="zh-TW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以色列</a:t>
            </a:r>
            <a:r>
              <a:rPr lang="zh-CN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的</a:t>
            </a:r>
            <a:r>
              <a:rPr lang="zh-CN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眾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仇敵</a:t>
            </a:r>
            <a:r>
              <a:rPr lang="zh-CN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將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全面</a:t>
            </a:r>
            <a:r>
              <a:rPr lang="zh-CN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潰敗</a:t>
            </a:r>
            <a:endParaRPr lang="en-US" altLang="zh-CN" sz="3200" b="1" i="0" u="none" strike="noStrike" baseline="0" dirty="0" smtClean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那</a:t>
            </a:r>
            <a:r>
              <a:rPr lang="zh-TW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是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上帝審判</a:t>
            </a: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的可怕日子</a:t>
            </a:r>
            <a:endParaRPr lang="en-US" altLang="zh-TW" sz="3200" b="1" i="0" u="none" strike="noStrike" baseline="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是</a:t>
            </a:r>
            <a:r>
              <a:rPr lang="zh-TW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耶和華發烈怒的日子</a:t>
            </a:r>
            <a:r>
              <a:rPr lang="zh-TW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」</a:t>
            </a:r>
            <a:endParaRPr lang="en-US" altLang="zh-TW" sz="3200" b="1" i="0" u="none" strike="noStrike" baseline="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3200" b="1" i="0" dirty="0" smtClean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「</a:t>
            </a:r>
            <a:r>
              <a:rPr lang="zh-TW" altLang="en-US" sz="3200" b="1" i="0" dirty="0" smtClean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這</a:t>
            </a:r>
            <a:r>
              <a:rPr lang="zh-TW" altLang="en-US" sz="3200" b="1" i="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事臨到</a:t>
            </a:r>
            <a:r>
              <a:rPr lang="zh-TW" altLang="en-US" sz="3200" b="1" i="0" dirty="0" smtClean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他們</a:t>
            </a:r>
            <a:endParaRPr lang="en-US" altLang="zh-TW" sz="3200" b="1" i="0" dirty="0" smtClean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i="0" dirty="0" smtClean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是</a:t>
            </a:r>
            <a:r>
              <a:rPr lang="zh-TW" altLang="en-US" sz="3200" b="1" i="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因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他們的驕傲</a:t>
            </a:r>
          </a:p>
          <a:p>
            <a:pPr marL="0" indent="0">
              <a:buNone/>
            </a:pPr>
            <a:r>
              <a:rPr lang="zh-TW" altLang="en-US" sz="3200" b="1" i="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他們自誇</a:t>
            </a:r>
            <a:r>
              <a:rPr lang="zh-TW" altLang="en-US" sz="3200" b="1" i="0" dirty="0" smtClean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自大</a:t>
            </a:r>
            <a:endParaRPr lang="en-US" altLang="zh-TW" sz="3200" b="1" i="0" dirty="0" smtClean="0">
              <a:solidFill>
                <a:srgbClr val="FFFF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i="0" dirty="0" smtClean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辱罵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萬軍之耶和華的</a:t>
            </a:r>
            <a:r>
              <a:rPr lang="zh-TW" altLang="en-US" sz="3200" b="1" i="0" dirty="0" smtClean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百姓</a:t>
            </a:r>
            <a:r>
              <a:rPr lang="zh-CN" altLang="en-US" sz="3200" b="1" i="0" dirty="0" smtClean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。</a:t>
            </a:r>
            <a:r>
              <a:rPr lang="zh-CN" altLang="en-US" sz="3200" b="1" i="0" dirty="0" smtClean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」</a:t>
            </a: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（</a:t>
            </a:r>
            <a:r>
              <a:rPr lang="en-US" altLang="zh-CN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2:10</a:t>
            </a: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）</a:t>
            </a:r>
            <a:endParaRPr lang="zh-TW" altLang="en-US" sz="3200" b="1" i="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zh-TW" altLang="en-US" sz="2800" b="1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Salesforce Sans"/>
            </a:endParaRPr>
          </a:p>
        </p:txBody>
      </p:sp>
      <p:pic>
        <p:nvPicPr>
          <p:cNvPr id="4" name="內容版面配置區 3" descr="the-prophet-the-lor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052" y="1500174"/>
            <a:ext cx="2785028" cy="428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41209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哈該書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5878388" y="1828800"/>
            <a:ext cx="5111034" cy="4343400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哈</a:t>
            </a:r>
            <a:r>
              <a:rPr lang="zh-TW" altLang="en-US" sz="3200" b="1" i="0" u="none" strike="noStrike" baseline="0" dirty="0" smtClean="0">
                <a:latin typeface="HiddenHorzOCR"/>
              </a:rPr>
              <a:t>該</a:t>
            </a:r>
            <a:r>
              <a:rPr lang="zh-CN" altLang="en-US" sz="3200" b="1" i="0" u="none" strike="noStrike" baseline="0" dirty="0" smtClean="0">
                <a:latin typeface="HiddenHorzOCR"/>
              </a:rPr>
              <a:t>和</a:t>
            </a:r>
            <a:r>
              <a:rPr lang="zh-CN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撒加利亞</a:t>
            </a:r>
            <a:r>
              <a:rPr lang="zh-CN" altLang="en-US" sz="3200" b="1" i="0" u="none" strike="noStrike" baseline="0" dirty="0" smtClean="0">
                <a:latin typeface="HiddenHorzOCR"/>
              </a:rPr>
              <a:t>同心</a:t>
            </a:r>
            <a:r>
              <a:rPr lang="zh-TW" altLang="en-US" sz="3200" b="1" i="0" u="none" strike="noStrike" baseline="0" dirty="0" smtClean="0">
                <a:latin typeface="HiddenHorzOCR"/>
              </a:rPr>
              <a:t>發出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重建耶路撒冷聖殿</a:t>
            </a:r>
            <a:r>
              <a:rPr lang="zh-TW" altLang="en-US" sz="3200" b="1" i="0" u="none" strike="noStrike" baseline="0" dirty="0">
                <a:latin typeface="HiddenHorzOCR"/>
              </a:rPr>
              <a:t>的呼籲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latin typeface="HiddenHorzOCR"/>
              </a:rPr>
              <a:t>從</a:t>
            </a:r>
            <a:r>
              <a:rPr lang="zh-TW" altLang="en-US" sz="3200" b="1" i="0" u="none" strike="noStrike" baseline="0" dirty="0">
                <a:latin typeface="HiddenHorzOCR"/>
              </a:rPr>
              <a:t>巴比倫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被擄歸回</a:t>
            </a:r>
            <a:r>
              <a:rPr lang="zh-TW" altLang="en-US" sz="3200" b="1" i="0" u="none" strike="noStrike" baseline="0" dirty="0">
                <a:latin typeface="HiddenHorzOCR"/>
              </a:rPr>
              <a:t>之後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他們就來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爲萬軍之耶和華他們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上帝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的殿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做工</a:t>
            </a:r>
            <a:r>
              <a:rPr lang="zh-CN" altLang="en-US" sz="3200" b="1" i="0" u="none" strike="noStrike" baseline="0" dirty="0" smtClean="0">
                <a:latin typeface="HiddenHorzOCR"/>
              </a:rPr>
              <a:t>」</a:t>
            </a:r>
            <a:r>
              <a:rPr lang="zh-CN" altLang="en-US" sz="3200" b="1" dirty="0" smtClean="0">
                <a:latin typeface="HiddenHorzOCR"/>
                <a:ea typeface="細明體" panose="02020509000000000000" pitchFamily="49" charset="-120"/>
                <a:sym typeface="Salesforce Sans"/>
              </a:rPr>
              <a:t>（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Salesforce Sans"/>
              </a:rPr>
              <a:t>該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Salesforce Sans"/>
              </a:rPr>
              <a:t>1:14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Salesforce Sans"/>
              </a:rPr>
              <a:t>）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77C3C330-3CF0-4655-AD0A-9B2357BA5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23866" y="1537928"/>
            <a:ext cx="4506877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286502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sym typeface="Salesforce Sans"/>
              </a:rPr>
              <a:t>撒迦利亞書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6094412" y="1828800"/>
            <a:ext cx="4800602" cy="4343400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zh-CN" altLang="en-US" sz="3200" b="1" i="0" dirty="0" smtClean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被擄歸回後</a:t>
            </a:r>
            <a:r>
              <a:rPr lang="zh-CN" altLang="en-US" sz="3200" b="1" i="0" dirty="0" smtClean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的撒加利亞</a:t>
            </a:r>
            <a:endParaRPr lang="en-US" altLang="zh-CN" sz="3200" b="1" i="0" dirty="0" smtClean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i="0" dirty="0" smtClean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論</a:t>
            </a:r>
            <a:r>
              <a:rPr lang="zh-TW" altLang="en-US" sz="3200" b="1" i="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到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以色列的復興</a:t>
            </a:r>
            <a:endParaRPr lang="en-US" altLang="zh-TW" sz="3200" b="1" i="0" dirty="0">
              <a:solidFill>
                <a:srgbClr val="FFFF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i="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和</a:t>
            </a:r>
            <a:r>
              <a:rPr lang="zh-TW" altLang="en-US" sz="3200" b="1" i="0" dirty="0" smtClean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未來</a:t>
            </a:r>
            <a:r>
              <a:rPr lang="zh-CN" altLang="en-US" sz="3200" b="1" i="0" dirty="0" smtClean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彌賽亞</a:t>
            </a:r>
            <a:r>
              <a:rPr lang="zh-TW" altLang="en-US" sz="3200" b="1" i="0" dirty="0" smtClean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君王</a:t>
            </a:r>
            <a:r>
              <a:rPr lang="zh-TW" altLang="en-US" sz="3200" b="1" i="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的臨到</a:t>
            </a:r>
            <a:endParaRPr lang="en-US" altLang="zh-TW" sz="3200" b="1" i="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3200" b="1" i="0" dirty="0" smtClean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「</a:t>
            </a:r>
            <a:r>
              <a:rPr lang="zh-TW" altLang="en-US" sz="3200" b="1" i="0" dirty="0" smtClean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看哪</a:t>
            </a:r>
            <a:r>
              <a:rPr lang="zh-CN" altLang="en-US" sz="3200" b="1" i="0" dirty="0" smtClean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！</a:t>
            </a:r>
            <a:endParaRPr lang="en-US" altLang="zh-TW" sz="3200" b="1" i="0" dirty="0" smtClean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i="0" dirty="0" smtClean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你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的王來到你這裏</a:t>
            </a:r>
          </a:p>
          <a:p>
            <a:pPr marL="0" indent="0">
              <a:buNone/>
            </a:pPr>
            <a:r>
              <a:rPr lang="zh-TW" altLang="en-US" sz="3200" b="1" i="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謙和地騎著</a:t>
            </a:r>
            <a:r>
              <a:rPr lang="zh-TW" altLang="en-US" sz="3200" b="1" i="0" dirty="0" smtClean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驢</a:t>
            </a:r>
            <a:r>
              <a:rPr lang="zh-CN" altLang="en-US" sz="3200" b="1" i="0" dirty="0" smtClean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。</a:t>
            </a:r>
            <a:r>
              <a:rPr lang="zh-CN" altLang="en-US" sz="3200" b="1" i="0" dirty="0" smtClean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」（</a:t>
            </a:r>
            <a:r>
              <a:rPr lang="zh-CN" altLang="en-US" sz="3200" b="1" i="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撒</a:t>
            </a:r>
            <a:r>
              <a:rPr lang="en-US" altLang="zh-CN" sz="3200" b="1" i="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9:9</a:t>
            </a:r>
            <a:r>
              <a:rPr lang="zh-CN" altLang="en-US" sz="3200" b="1" i="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）</a:t>
            </a:r>
            <a:endParaRPr lang="en-US" altLang="zh-TW" sz="3200" b="1" i="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altLang="en-US" sz="3200" b="1" i="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l"/>
            <a:endParaRPr lang="zh-TW" altLang="en-US" sz="2800" b="1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20958409-384C-40E2-B724-ADBDA1772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19538" y="1550707"/>
            <a:ext cx="439788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340152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sym typeface="Salesforce Sans"/>
              </a:rPr>
              <a:t>瑪拉基書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6022974" y="1828800"/>
            <a:ext cx="5286412" cy="4343400"/>
          </a:xfrm>
        </p:spPr>
        <p:txBody>
          <a:bodyPr rtlCol="0">
            <a:normAutofit lnSpcReduction="10000"/>
          </a:bodyPr>
          <a:lstStyle/>
          <a:p>
            <a:pPr marL="0" indent="0">
              <a:buNone/>
            </a:pPr>
            <a:r>
              <a:rPr lang="zh-CN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最後的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先知</a:t>
            </a: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瑪拉基</a:t>
            </a:r>
            <a:endParaRPr lang="en-US" altLang="zh-CN" sz="3200" b="1" dirty="0" smtClean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發出</a:t>
            </a:r>
            <a:r>
              <a:rPr lang="zh-CN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耶和華</a:t>
            </a:r>
            <a:r>
              <a:rPr lang="zh-CN" altLang="en-US" sz="3200" b="1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的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應許</a:t>
            </a: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（瑪</a:t>
            </a:r>
            <a:r>
              <a:rPr lang="en-US" altLang="zh-CN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3:1</a:t>
            </a: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）</a:t>
            </a:r>
            <a:endParaRPr lang="zh-TW" altLang="en-US" sz="3200" b="1" dirty="0" smtClean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3200" b="1" i="0" dirty="0" smtClean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「</a:t>
            </a:r>
            <a:r>
              <a:rPr lang="zh-TW" altLang="en-US" sz="3200" b="1" i="0" dirty="0" smtClean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看</a:t>
            </a:r>
            <a:r>
              <a:rPr lang="zh-TW" altLang="en-US" sz="3200" b="1" i="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哪，我要差遣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我的使者</a:t>
            </a:r>
            <a:endParaRPr lang="en-US" altLang="zh-TW" sz="3200" b="1" i="0" dirty="0">
              <a:solidFill>
                <a:srgbClr val="FFFF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i="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在我前面預備道路</a:t>
            </a:r>
            <a:endParaRPr lang="en-US" altLang="zh-TW" sz="3200" b="1" i="0" dirty="0">
              <a:solidFill>
                <a:srgbClr val="FFFF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i="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看哪，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快要</a:t>
            </a:r>
            <a:r>
              <a:rPr lang="zh-TW" altLang="en-US" sz="3200" b="1" i="0" dirty="0" smtClean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來到</a:t>
            </a:r>
            <a:r>
              <a:rPr lang="zh-CN" altLang="en-US" sz="3200" b="1" i="0" dirty="0" smtClean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！</a:t>
            </a:r>
            <a:r>
              <a:rPr lang="zh-CN" altLang="en-US" sz="3200" b="1" i="0" dirty="0" smtClean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」</a:t>
            </a:r>
            <a:endParaRPr lang="en-US" altLang="zh-CN" sz="3200" b="1" i="0" dirty="0" smtClean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約莫四百年後</a:t>
            </a:r>
            <a:endParaRPr lang="en-US" altLang="zh-CN" sz="3200" b="1" dirty="0" smtClean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施洗約翰</a:t>
            </a: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終於來到了</a:t>
            </a:r>
            <a:endParaRPr lang="en-US" altLang="zh-TW" sz="3200" b="1" i="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zh-TW" altLang="en-US" sz="3200" b="1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210333EE-F0FB-4961-8848-19FAD2DC2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13892" y="1528665"/>
            <a:ext cx="453650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305349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E2B3B15-E38C-4C44-851A-CC05C6CB4C9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5400" b="1" dirty="0" smtClean="0"/>
              <a:t>塔納赫的第三部份</a:t>
            </a:r>
            <a:r>
              <a:rPr lang="en-US" altLang="zh-CN" sz="5400" b="1" dirty="0" smtClean="0"/>
              <a:t>–</a:t>
            </a:r>
            <a:r>
              <a:rPr lang="zh-CN" altLang="en-US" sz="5400" b="1" dirty="0" smtClean="0"/>
              <a:t>聖</a:t>
            </a:r>
            <a:r>
              <a:rPr lang="zh-CN" altLang="en-US" sz="5400" b="1" dirty="0"/>
              <a:t>書卷</a:t>
            </a:r>
            <a:endParaRPr lang="en-US" sz="5400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70C26536-AAD7-4065-A996-AE0D346C8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詩篇、箴言、約伯記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雅歌、</a:t>
            </a:r>
            <a:r>
              <a:rPr lang="zh-CN" altLang="en-US" sz="32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路得記</a:t>
            </a:r>
            <a:r>
              <a:rPr lang="zh-CN" altLang="en-US" sz="32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、耶利米哀歌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zh-TW" altLang="en-US" sz="32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傳道書丶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以斯帖記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zh-TW" altLang="en-US" sz="3200" b="1" i="0" u="none" strike="noStrike" baseline="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但以理書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、以斯拉記、尼希米記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、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歷代志上下</a:t>
            </a:r>
            <a:endParaRPr lang="zh-TW" altLang="en-US" sz="3200" b="1" dirty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Salesforce Sans"/>
            </a:endParaRPr>
          </a:p>
          <a:p>
            <a:pPr marL="0" indent="0" algn="ctr">
              <a:buNone/>
            </a:pPr>
            <a:endParaRPr lang="en-US" altLang="zh-CN" sz="3200" b="1" dirty="0" smtClean="0"/>
          </a:p>
          <a:p>
            <a:pPr marL="0" indent="0" algn="ctr">
              <a:buNone/>
            </a:pPr>
            <a:r>
              <a:rPr lang="zh-CN" altLang="en-US" sz="3200" b="1" dirty="0" smtClean="0"/>
              <a:t>在</a:t>
            </a:r>
            <a:r>
              <a:rPr lang="zh-CN" altLang="en-US" sz="3200" b="1" dirty="0">
                <a:solidFill>
                  <a:srgbClr val="92D050"/>
                </a:solidFill>
              </a:rPr>
              <a:t>基督徒的</a:t>
            </a:r>
            <a:r>
              <a:rPr lang="zh-CN" altLang="en-US" sz="3200" b="1" dirty="0" smtClean="0">
                <a:solidFill>
                  <a:srgbClr val="92D050"/>
                </a:solidFill>
              </a:rPr>
              <a:t>聖經，</a:t>
            </a:r>
            <a:r>
              <a:rPr lang="zh-CN" altLang="en-US" sz="3200" b="1" dirty="0" smtClean="0"/>
              <a:t>「</a:t>
            </a:r>
            <a:r>
              <a:rPr lang="zh-CN" altLang="en-US" sz="3200" b="1" dirty="0">
                <a:solidFill>
                  <a:srgbClr val="92D050"/>
                </a:solidFill>
              </a:rPr>
              <a:t>詩歌智慧書</a:t>
            </a:r>
            <a:r>
              <a:rPr lang="zh-CN" altLang="en-US" sz="3200" b="1" dirty="0"/>
              <a:t>」只有五卷</a:t>
            </a:r>
            <a:endParaRPr lang="en-US" altLang="zh-CN" sz="3200" b="1" dirty="0"/>
          </a:p>
          <a:p>
            <a:pPr marL="0" indent="0" algn="ctr">
              <a:buNone/>
            </a:pP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詩篇、箴言、約伯記、</a:t>
            </a:r>
            <a:r>
              <a:rPr lang="zh-TW" altLang="en-US" sz="32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傳道書</a:t>
            </a:r>
            <a:r>
              <a:rPr lang="zh-CN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、雅歌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95031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詩歌文學組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5737222" y="1828800"/>
            <a:ext cx="5429288" cy="4343400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zh-TW" altLang="en-US" sz="3200" b="1" i="0" u="none" strike="noStrike" baseline="0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儘管</a:t>
            </a:r>
            <a:r>
              <a:rPr lang="zh-CN" altLang="en-US" sz="3200" b="1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先知書</a:t>
            </a:r>
            <a:r>
              <a:rPr lang="zh-CN" altLang="en-US" sz="3200" b="1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也</a:t>
            </a:r>
            <a:r>
              <a:rPr lang="zh-TW" altLang="en-US" sz="3200" b="1" i="0" u="none" strike="noStrike" baseline="0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包含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詩歌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體裁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但是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詩篇、箴言、約伯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記</a:t>
            </a:r>
            <a:endParaRPr lang="en-US" altLang="zh-TW" sz="3200" b="1" i="0" u="none" strike="noStrike" baseline="0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是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塔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納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赫</a:t>
            </a:r>
            <a:r>
              <a:rPr lang="zh-TW" altLang="en-US" sz="3200" b="1" i="0" u="none" strike="noStrike" baseline="0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主要</a:t>
            </a:r>
            <a:r>
              <a:rPr lang="zh-TW" altLang="en-US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的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詩歌文學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是</a:t>
            </a:r>
            <a:r>
              <a:rPr lang="zh-CN" altLang="en-US" sz="3200" b="1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聖書</a:t>
            </a:r>
            <a:r>
              <a:rPr lang="zh-TW" altLang="en-US" sz="3200" b="1" i="0" u="none" strike="noStrike" baseline="0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中</a:t>
            </a:r>
            <a:r>
              <a:rPr lang="zh-TW" altLang="en-US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最崇高的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文學作品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即使對</a:t>
            </a:r>
            <a:r>
              <a:rPr lang="zh-TW" altLang="en-US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聖經不感興趣的讀者</a:t>
            </a:r>
            <a:endParaRPr lang="en-US" altLang="zh-TW" sz="3200" b="1" i="0" u="none" strike="noStrike" baseline="0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也往往對這些</a:t>
            </a:r>
            <a:r>
              <a:rPr lang="zh-CN" altLang="en-US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書</a:t>
            </a:r>
            <a:r>
              <a:rPr lang="zh-TW" altLang="en-US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卷</a:t>
            </a:r>
            <a:r>
              <a:rPr lang="zh-CN" altLang="en-US" sz="3200" b="1" dirty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  <a:sym typeface="Salesforce Sans"/>
              </a:rPr>
              <a:t>讚譽連連</a:t>
            </a:r>
            <a:endParaRPr lang="zh-TW" altLang="en-US" sz="3200" b="1" dirty="0">
              <a:solidFill>
                <a:srgbClr val="FFFF00"/>
              </a:solidFill>
              <a:latin typeface="新細明體" panose="02020500000000000000" pitchFamily="18" charset="-120"/>
              <a:ea typeface="新細明體" panose="02020500000000000000" pitchFamily="18" charset="-120"/>
              <a:sym typeface="Salesforce Sans"/>
            </a:endParaRPr>
          </a:p>
          <a:p>
            <a:pPr algn="l"/>
            <a:endParaRPr lang="zh-TW" altLang="en-US" sz="2800" b="1" dirty="0">
              <a:latin typeface="新細明體" panose="02020500000000000000" pitchFamily="18" charset="-120"/>
              <a:ea typeface="新細明體" panose="02020500000000000000" pitchFamily="18" charset="-120"/>
              <a:sym typeface="Salesforce Sans"/>
            </a:endParaRPr>
          </a:p>
        </p:txBody>
      </p:sp>
      <p:pic>
        <p:nvPicPr>
          <p:cNvPr id="4" name="內容版面配置區 3" descr="999423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066" y="1428736"/>
            <a:ext cx="428628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77065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 rtlCol="0">
            <a:normAutofit/>
          </a:bodyPr>
          <a:lstStyle/>
          <a:p>
            <a:pPr algn="ctr" rtl="0"/>
            <a:r>
              <a:rPr lang="zh-TW" altLang="en-US" sz="5400" b="1" i="0" u="none" strike="noStrike" baseline="0" dirty="0" smtClean="0">
                <a:latin typeface="HiddenHorzOCR"/>
              </a:rPr>
              <a:t>詩篇</a:t>
            </a:r>
            <a:endParaRPr lang="zh-TW" altLang="en-US" sz="5400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1293814" y="3857628"/>
            <a:ext cx="9872696" cy="2314572"/>
          </a:xfrm>
        </p:spPr>
        <p:txBody>
          <a:bodyPr rtlCol="0">
            <a:normAutofit/>
          </a:bodyPr>
          <a:lstStyle/>
          <a:p>
            <a:pPr marL="0" indent="0" algn="ctr">
              <a:buNone/>
            </a:pPr>
            <a:r>
              <a:rPr lang="zh-TW" altLang="en-US" sz="3200" b="1" dirty="0" smtClean="0">
                <a:latin typeface="HiddenHorzOCR"/>
              </a:rPr>
              <a:t>詩篇</a:t>
            </a:r>
            <a:r>
              <a:rPr lang="zh-CN" altLang="en-US" sz="3200" b="1" dirty="0" smtClean="0">
                <a:latin typeface="HiddenHorzOCR"/>
              </a:rPr>
              <a:t>本是</a:t>
            </a:r>
            <a:r>
              <a:rPr lang="zh-TW" altLang="en-US" sz="3200" b="1" dirty="0" smtClean="0">
                <a:latin typeface="HiddenHorzOCR"/>
              </a:rPr>
              <a:t>用嘴唇頌揚</a:t>
            </a:r>
            <a:r>
              <a:rPr lang="zh-CN" altLang="en-US" sz="3200" b="1" dirty="0" smtClean="0">
                <a:latin typeface="HiddenHorzOCR"/>
              </a:rPr>
              <a:t>的詩歌，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由大衛蒐集成冊</a:t>
            </a:r>
            <a:endParaRPr lang="en-US" altLang="zh-TW" sz="3200" b="1" i="0" u="none" strike="noStrike" baseline="0" dirty="0" smtClean="0"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3200" b="1" dirty="0" smtClean="0">
                <a:latin typeface="HiddenHorzOCR"/>
              </a:rPr>
              <a:t>主要是爲了在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耶路撒冷聖殿</a:t>
            </a:r>
            <a:r>
              <a:rPr lang="zh-TW" altLang="en-US" sz="3200" b="1" dirty="0" smtClean="0">
                <a:latin typeface="HiddenHorzOCR"/>
              </a:rPr>
              <a:t>的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公開敬拜</a:t>
            </a:r>
            <a:r>
              <a:rPr lang="zh-TW" altLang="en-US" sz="3200" b="1" dirty="0" smtClean="0">
                <a:latin typeface="HiddenHorzOCR"/>
              </a:rPr>
              <a:t>中使用</a:t>
            </a:r>
            <a:endParaRPr lang="en-US" altLang="zh-TW" sz="3200" b="1" dirty="0" smtClean="0"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3200" b="1" i="0" u="none" strike="noStrike" baseline="0" dirty="0" smtClean="0">
                <a:latin typeface="HiddenHorzOCR"/>
              </a:rPr>
              <a:t>由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領唱者</a:t>
            </a:r>
            <a:r>
              <a:rPr lang="zh-TW" altLang="en-US" sz="3200" b="1" i="0" u="none" strike="noStrike" baseline="0" dirty="0">
                <a:latin typeface="HiddenHorzOCR"/>
              </a:rPr>
              <a:t>、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詩班</a:t>
            </a:r>
            <a:r>
              <a:rPr lang="zh-TW" altLang="en-US" sz="3200" b="1" i="0" u="none" strike="noStrike" baseline="0" dirty="0">
                <a:latin typeface="HiddenHorzOCR"/>
              </a:rPr>
              <a:t>或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敬拜的會衆</a:t>
            </a:r>
            <a:r>
              <a:rPr lang="zh-TW" altLang="en-US" sz="3200" b="1" i="0" u="none" strike="noStrike" baseline="0" dirty="0">
                <a:latin typeface="HiddenHorzOCR"/>
              </a:rPr>
              <a:t>在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崇拜</a:t>
            </a:r>
            <a:r>
              <a:rPr lang="zh-TW" altLang="en-US" sz="3200" b="1" i="0" u="none" strike="noStrike" baseline="0" dirty="0" smtClean="0">
                <a:latin typeface="HiddenHorzOCR"/>
              </a:rPr>
              <a:t>中頌揚</a:t>
            </a:r>
            <a:r>
              <a:rPr lang="zh-CN" altLang="en-US" sz="3200" b="1" i="0" u="none" strike="noStrike" baseline="0" dirty="0" smtClean="0">
                <a:latin typeface="HiddenHorzOCR"/>
              </a:rPr>
              <a:t>上帝</a:t>
            </a:r>
            <a:endParaRPr lang="en-US" altLang="zh-CN" sz="3200" b="1" dirty="0">
              <a:latin typeface="HiddenHorzOCR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DAE8E5D4-4926-4DCB-ADF5-FF036721B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3813" y="1524000"/>
            <a:ext cx="9601200" cy="233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722355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箴言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algn="ctr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收集</a:t>
            </a:r>
            <a:r>
              <a:rPr lang="zh-TW" altLang="en-US" sz="3200" b="1" i="0" u="none" strike="noStrike" baseline="0" dirty="0">
                <a:latin typeface="HiddenHorzOCR"/>
              </a:rPr>
              <a:t>以色列中許多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智慧人的言語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箴言完全沒有提及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以色列出埃及的盟約歷史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也沒有引述以色列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關乎彌賽亞的盼望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書卷大多數的內容是</a:t>
            </a:r>
            <a:r>
              <a:rPr lang="zh-CN" altLang="en-US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有</a:t>
            </a:r>
            <a:r>
              <a:rPr lang="zh-TW" altLang="en-US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關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一般性的生活格言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 algn="ctr">
              <a:buNone/>
            </a:pPr>
            <a:r>
              <a:rPr lang="zh-CN" altLang="en-US" sz="3200" b="1" dirty="0">
                <a:latin typeface="新細明體" panose="02020500000000000000" pitchFamily="18" charset="-120"/>
                <a:ea typeface="新細明體" panose="02020500000000000000" pitchFamily="18" charset="-120"/>
              </a:rPr>
              <a:t>唯有例外是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第八章智慧擬人化的聲音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 algn="ctr">
              <a:buNone/>
            </a:pPr>
            <a:r>
              <a:rPr lang="zh-TW" altLang="en-US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提到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她與上帝在創立世界以前</a:t>
            </a:r>
            <a:r>
              <a:rPr lang="zh-TW" altLang="en-US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的特殊</a:t>
            </a:r>
            <a:r>
              <a:rPr lang="zh-CN" altLang="en-US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關</a:t>
            </a:r>
            <a:r>
              <a:rPr lang="zh-TW" altLang="en-US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係</a:t>
            </a:r>
            <a:endParaRPr lang="zh-TW" altLang="en-US" sz="3200" b="1" dirty="0">
              <a:latin typeface="新細明體" panose="02020500000000000000" pitchFamily="18" charset="-120"/>
              <a:ea typeface="新細明體" panose="02020500000000000000" pitchFamily="18" charset="-120"/>
              <a:sym typeface="Salesforce Sans"/>
            </a:endParaRPr>
          </a:p>
          <a:p>
            <a:pPr marL="0" indent="0" algn="ctr">
              <a:buNone/>
            </a:pPr>
            <a:endParaRPr lang="zh-TW" altLang="en-US" sz="32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7704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約伯記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一個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好人</a:t>
            </a:r>
            <a:r>
              <a:rPr lang="zh-TW" altLang="en-US" sz="3200" b="1" dirty="0" smtClean="0">
                <a:latin typeface="HiddenHorzOCR"/>
              </a:rPr>
              <a:t>被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災難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所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迫害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透過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對話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，</a:t>
            </a:r>
            <a:r>
              <a:rPr lang="zh-TW" altLang="en-US" sz="3200" b="1" dirty="0" smtClean="0">
                <a:latin typeface="HiddenHorzOCR"/>
              </a:rPr>
              <a:t>列出多數人的</a:t>
            </a:r>
            <a:endParaRPr lang="en-US" altLang="zh-TW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見解有錯誤，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或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過分簡化</a:t>
            </a:r>
            <a:endParaRPr lang="zh-TW" altLang="en-US" sz="3200" b="1" dirty="0" smtClean="0">
              <a:solidFill>
                <a:srgbClr val="FFFF00"/>
              </a:solidFill>
              <a:latin typeface="Salesforce Sans"/>
              <a:sym typeface="Salesforce Sans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latin typeface="HiddenHorzOCR"/>
              </a:rPr>
              <a:t>最後</a:t>
            </a:r>
            <a:r>
              <a:rPr lang="zh-TW" altLang="en-US" sz="3200" b="1" i="0" u="none" strike="noStrike" baseline="0" dirty="0">
                <a:latin typeface="HiddenHorzOCR"/>
              </a:rPr>
              <a:t>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上帝自己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介入</a:t>
            </a:r>
            <a:endParaRPr lang="en-US" altLang="zh-TW" sz="3200" b="1" i="0" u="none" strike="noStrike" baseline="0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i="0" u="none" strike="noStrike" baseline="0" dirty="0" smtClean="0">
                <a:latin typeface="HiddenHorzOCR"/>
              </a:rPr>
              <a:t>可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沒有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另外</a:t>
            </a:r>
            <a:r>
              <a:rPr lang="zh-TW" altLang="en-US" sz="3200" b="1" i="0" u="none" strike="noStrike" baseline="0" dirty="0" smtClean="0">
                <a:latin typeface="HiddenHorzOCR"/>
              </a:rPr>
              <a:t>提供答案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而是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宣告上帝的作爲</a:t>
            </a:r>
            <a:r>
              <a:rPr lang="zh-TW" altLang="en-US" sz="3200" b="1" i="0" u="none" strike="noStrike" baseline="0" dirty="0">
                <a:latin typeface="HiddenHorzOCR"/>
              </a:rPr>
              <a:t>根本神祕不可</a:t>
            </a:r>
            <a:r>
              <a:rPr lang="zh-TW" altLang="en-US" sz="3200" b="1" i="0" u="none" strike="noStrike" baseline="0" dirty="0" smtClean="0">
                <a:latin typeface="HiddenHorzOCR"/>
              </a:rPr>
              <a:t>測度</a:t>
            </a:r>
            <a:endParaRPr lang="en-US" altLang="zh-TW" sz="3200" b="1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惟一的解答是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相信事件背後</a:t>
            </a:r>
            <a:r>
              <a:rPr lang="zh-TW" altLang="en-US" sz="3200" b="1" i="0" u="none" strike="noStrike" baseline="0" dirty="0">
                <a:latin typeface="HiddenHorzOCR"/>
              </a:rPr>
              <a:t>有其隱藏的</a:t>
            </a:r>
            <a:r>
              <a:rPr lang="zh-TW" altLang="en-US" sz="3200" b="1" i="0" u="none" strike="noStrike" baseline="0" dirty="0" smtClean="0">
                <a:latin typeface="HiddenHorzOCR"/>
              </a:rPr>
              <a:t>目的</a:t>
            </a:r>
            <a:endParaRPr lang="zh-TW" altLang="en-US" sz="3200" b="1" i="0" u="none" strike="noStrike" baseline="0" dirty="0">
              <a:latin typeface="HiddenHorzOCR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6E59EEB8-59BC-4DE2-9344-AB742C8D9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08726" y="1500173"/>
            <a:ext cx="4542051" cy="334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750864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舊約五詩卷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6880230" y="1828800"/>
            <a:ext cx="4014784" cy="4343400"/>
          </a:xfrm>
        </p:spPr>
        <p:txBody>
          <a:bodyPr rtlCol="0">
            <a:noAutofit/>
          </a:bodyPr>
          <a:lstStyle/>
          <a:p>
            <a:pPr marL="0" indent="0" algn="l">
              <a:buNone/>
            </a:pP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聖書卷</a:t>
            </a:r>
            <a:r>
              <a:rPr lang="zh-TW" altLang="en-US" sz="32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中的第二組是</a:t>
            </a:r>
            <a:endParaRPr lang="en-US" altLang="zh-TW" sz="3200" b="1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舊約五詩卷</a:t>
            </a:r>
            <a:r>
              <a:rPr lang="zh-TW" altLang="en-US" sz="32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」包括</a:t>
            </a:r>
            <a:endParaRPr lang="en-US" altLang="zh-CN" sz="3200" b="1" dirty="0">
              <a:highlight>
                <a:srgbClr val="808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雅歌</a:t>
            </a:r>
            <a:endParaRPr lang="en-US" altLang="zh-TW" sz="32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路得記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耶利米哀歌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傳道書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以斯帖記</a:t>
            </a:r>
            <a:endParaRPr lang="zh-TW" altLang="en-US" sz="32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E980395B-575A-4600-9CF8-2570688A3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79504" y="1524000"/>
            <a:ext cx="5143536" cy="449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893586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50000"/>
            </a:schemeClr>
          </a:solidFill>
        </p:spPr>
        <p:txBody>
          <a:bodyPr rtlCol="0">
            <a:normAutofit/>
          </a:bodyPr>
          <a:lstStyle/>
          <a:p>
            <a:pPr marL="0" indent="0" algn="ctr">
              <a:buNone/>
            </a:pPr>
            <a:r>
              <a:rPr lang="zh-TW" altLang="en-US" sz="5400" b="1" i="0" u="none" strike="noStrike" baseline="0" dirty="0" smtClean="0">
                <a:latin typeface="HiddenHorzOCR"/>
              </a:rPr>
              <a:t>耶和華</a:t>
            </a:r>
            <a:r>
              <a:rPr lang="zh-CN" altLang="en-US" sz="5400" b="1" i="0" u="none" strike="noStrike" baseline="0" dirty="0" smtClean="0">
                <a:latin typeface="HiddenHorzOCR"/>
              </a:rPr>
              <a:t>曾應許</a:t>
            </a:r>
            <a:r>
              <a:rPr lang="zh-TW" altLang="en-US" sz="5400" b="1" i="0" u="none" strike="noStrike" baseline="0" dirty="0">
                <a:latin typeface="HiddenHorzOCR"/>
              </a:rPr>
              <a:t>摩西</a:t>
            </a:r>
            <a:endParaRPr lang="en-US" sz="5400" dirty="0"/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solidFill>
            <a:schemeClr val="tx2">
              <a:lumMod val="25000"/>
            </a:schemeClr>
          </a:solidFill>
        </p:spPr>
        <p:txBody>
          <a:bodyPr rtlCol="0">
            <a:normAutofit/>
          </a:bodyPr>
          <a:lstStyle/>
          <a:p>
            <a:pPr marL="0" indent="0" algn="ctr">
              <a:buNone/>
            </a:pPr>
            <a:endParaRPr lang="en-US" altLang="zh-TW" sz="1800" b="1" i="0" u="none" strike="noStrike" baseline="0" dirty="0" smtClean="0"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3200" b="1" i="0" u="none" strike="noStrike" baseline="0" dirty="0" smtClean="0">
                <a:latin typeface="HiddenHorzOCR"/>
              </a:rPr>
              <a:t>我</a:t>
            </a:r>
            <a:r>
              <a:rPr lang="zh-TW" altLang="en-US" sz="3200" b="1" i="0" u="none" strike="noStrike" baseline="0" dirty="0">
                <a:latin typeface="HiddenHorzOCR"/>
              </a:rPr>
              <a:t>必在他們弟兄中間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給他們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興起一位先知</a:t>
            </a:r>
            <a:r>
              <a:rPr lang="zh-TW" altLang="en-US" sz="3200" b="1" i="0" u="none" strike="noStrike" baseline="0" dirty="0">
                <a:latin typeface="HiddenHorzOCR"/>
              </a:rPr>
              <a:t>像你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我要將當說的話傳給他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他要將我一切所吩咐的都傳給他們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誰不聽他奉我名所說的話</a:t>
            </a:r>
            <a:r>
              <a:rPr lang="zh-TW" altLang="en-US" sz="3200" b="1" i="0" u="none" strike="noStrike" baseline="0" dirty="0">
                <a:latin typeface="HiddenHorzOCR"/>
              </a:rPr>
              <a:t>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我必討誰的罪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r">
              <a:buNone/>
            </a:pPr>
            <a:r>
              <a:rPr lang="zh-CN" altLang="en-US" sz="2800" b="1" dirty="0" smtClean="0">
                <a:latin typeface="HiddenHorzOCR"/>
                <a:ea typeface="細明體" panose="02020509000000000000" pitchFamily="49" charset="-120"/>
                <a:sym typeface="Salesforce Sans"/>
              </a:rPr>
              <a:t>申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Salesforce Sans"/>
              </a:rPr>
              <a:t>18:18-19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27475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雅歌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6238428" y="1828800"/>
            <a:ext cx="4656586" cy="4343400"/>
          </a:xfrm>
        </p:spPr>
        <p:txBody>
          <a:bodyPr rtlCol="0">
            <a:normAutofit lnSpcReduction="10000"/>
          </a:bodyPr>
          <a:lstStyle/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被認爲是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所羅門</a:t>
            </a:r>
            <a:r>
              <a:rPr lang="zh-TW" altLang="en-US" sz="3200" b="1" i="0" u="none" strike="noStrike" baseline="0" dirty="0">
                <a:latin typeface="HiddenHorzOCR"/>
              </a:rPr>
              <a:t>寫的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根據許多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學者</a:t>
            </a:r>
            <a:r>
              <a:rPr lang="zh-TW" altLang="en-US" sz="3200" b="1" i="0" u="none" strike="noStrike" baseline="0" dirty="0">
                <a:latin typeface="HiddenHorzOCR"/>
              </a:rPr>
              <a:t>的看法</a:t>
            </a:r>
            <a:endParaRPr lang="en-US" altLang="zh-TW" sz="3200" b="1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原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意</a:t>
            </a:r>
            <a:r>
              <a:rPr lang="zh-TW" altLang="en-US" sz="3200" b="1" i="0" u="none" strike="noStrike" baseline="0" dirty="0">
                <a:latin typeface="HiddenHorzOCR"/>
              </a:rPr>
              <a:t>歌頌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人間愛情</a:t>
            </a:r>
            <a:r>
              <a:rPr lang="zh-TW" altLang="en-US" sz="3200" b="1" i="0" u="none" strike="noStrike" baseline="0" dirty="0">
                <a:latin typeface="HiddenHorzOCR"/>
              </a:rPr>
              <a:t>的詩篇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CN" altLang="en-US" sz="3200" b="1" i="0" u="none" strike="noStrike" baseline="0" dirty="0">
                <a:latin typeface="HiddenHorzOCR"/>
              </a:rPr>
              <a:t>不少猶太人以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寓意詮釋</a:t>
            </a:r>
            <a:r>
              <a:rPr lang="zh-TW" altLang="en-US" sz="3200" b="1" i="0" u="none" strike="noStrike" baseline="0" dirty="0">
                <a:latin typeface="HiddenHorzOCR"/>
              </a:rPr>
              <a:t>爲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上帝與以色列</a:t>
            </a:r>
            <a:r>
              <a:rPr lang="zh-TW" altLang="en-US" sz="3200" b="1" i="0" u="none" strike="noStrike" baseline="0" dirty="0">
                <a:latin typeface="HiddenHorzOCR"/>
              </a:rPr>
              <a:t>之間的愛情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基督徒也是這樣詮釋</a:t>
            </a:r>
            <a:endParaRPr lang="en-US" altLang="zh-TW" sz="3200" b="1" dirty="0">
              <a:latin typeface="HiddenHorzOCR"/>
            </a:endParaRPr>
          </a:p>
          <a:p>
            <a:pPr marL="0" indent="0" algn="l">
              <a:buNone/>
            </a:pPr>
            <a:r>
              <a:rPr lang="zh-CN" altLang="en-US" sz="3200" b="1" i="0" u="none" strike="noStrike" baseline="0" dirty="0">
                <a:latin typeface="HiddenHorzOCR"/>
              </a:rPr>
              <a:t>看為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耶穌與教會</a:t>
            </a:r>
            <a:r>
              <a:rPr lang="zh-CN" altLang="en-US" sz="3200" b="1" i="0" u="none" strike="noStrike" baseline="0" dirty="0">
                <a:latin typeface="HiddenHorzOCR"/>
              </a:rPr>
              <a:t>的愛</a:t>
            </a:r>
            <a:endParaRPr lang="zh-TW" altLang="en-US" sz="32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  <a:p>
            <a:pPr marL="0" indent="0" algn="l">
              <a:buNone/>
            </a:pPr>
            <a:endParaRPr lang="en-US" altLang="zh-TW" sz="2800" b="1" i="0" u="none" strike="noStrike" baseline="0" dirty="0">
              <a:latin typeface="HiddenHorzOCR"/>
            </a:endParaRPr>
          </a:p>
          <a:p>
            <a:pPr algn="l"/>
            <a:endParaRPr lang="zh-TW" altLang="en-US" sz="2800" b="1" i="0" u="none" strike="noStrike" baseline="0" dirty="0">
              <a:latin typeface="HiddenHorzOCR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15BE91FB-8432-43CD-80E1-2A6EDEF06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5940" y="1524000"/>
            <a:ext cx="4798471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933035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路得記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4808528" y="1828800"/>
            <a:ext cx="6086486" cy="4343400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zh-TW" altLang="en-US" sz="3200" b="1" i="0" u="none" strike="noStrike" baseline="0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描述</a:t>
            </a:r>
            <a:r>
              <a:rPr lang="zh-TW" altLang="en-US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一位嫁給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以色列人</a:t>
            </a:r>
            <a:r>
              <a:rPr lang="zh-TW" altLang="en-US" sz="3200" b="1" i="0" u="none" strike="noStrike" baseline="0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的</a:t>
            </a:r>
            <a:endParaRPr lang="en-US" altLang="zh-TW" sz="3200" b="1" i="0" u="none" strike="noStrike" baseline="0" dirty="0" smtClean="0"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CN" altLang="en-US" sz="3200" b="1" i="0" u="none" strike="noStrike" baseline="0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外邦人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摩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押女子</a:t>
            </a: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她</a:t>
            </a:r>
            <a:r>
              <a:rPr lang="zh-CN" altLang="en-US" sz="3200" b="1" i="0" u="none" strike="noStrike" baseline="0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後來成為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大衛王的祖先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CN" altLang="en-US" sz="3200" b="1" dirty="0">
                <a:latin typeface="新細明體" panose="02020500000000000000" pitchFamily="18" charset="-120"/>
                <a:ea typeface="新細明體" panose="02020500000000000000" pitchFamily="18" charset="-120"/>
              </a:rPr>
              <a:t>在危難</a:t>
            </a:r>
            <a:r>
              <a:rPr lang="zh-CN" altLang="en-US" sz="3200" b="1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時刻</a:t>
            </a: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（</a:t>
            </a:r>
            <a:r>
              <a:rPr lang="en-US" altLang="zh-CN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1:14</a:t>
            </a:r>
            <a:r>
              <a:rPr lang="zh-CN" altLang="en-US" sz="3200" b="1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）</a:t>
            </a:r>
            <a:endParaRPr lang="en-US" altLang="zh-CN" sz="3200" b="1" dirty="0" smtClean="0"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CN" altLang="en-US" sz="3200" b="1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路得</a:t>
            </a:r>
            <a:r>
              <a:rPr lang="zh-TW" altLang="en-US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堅貞地跟</a:t>
            </a:r>
            <a:r>
              <a:rPr lang="zh-CN" altLang="en-US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</a:rPr>
              <a:t>隨婆婆</a:t>
            </a:r>
            <a:r>
              <a:rPr lang="zh-CN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得返</a:t>
            </a:r>
            <a:r>
              <a:rPr lang="zh-CN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他鄉</a:t>
            </a:r>
            <a:endParaRPr lang="en-US" altLang="zh-CN" sz="3200" b="1" i="0" u="none" strike="noStrike" baseline="0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CN" altLang="en-US" sz="3200" b="1" i="0" dirty="0" smtClean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「</a:t>
            </a:r>
            <a:r>
              <a:rPr lang="zh-TW" altLang="en-US" sz="3200" b="1" i="0" dirty="0" smtClean="0">
                <a:solidFill>
                  <a:srgbClr val="FFFF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你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往哪裏去，我也往哪裏去</a:t>
            </a:r>
          </a:p>
          <a:p>
            <a:pPr marL="0" indent="0">
              <a:buNone/>
            </a:pPr>
            <a:r>
              <a:rPr lang="zh-CN" altLang="en-US" sz="3200" b="1" i="0" dirty="0" smtClean="0">
                <a:solidFill>
                  <a:srgbClr val="FFFF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。。。</a:t>
            </a:r>
            <a:r>
              <a:rPr lang="zh-TW" altLang="en-US" sz="3200" b="1" i="0" dirty="0" smtClean="0">
                <a:solidFill>
                  <a:srgbClr val="FFFF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你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的神就是我的</a:t>
            </a:r>
            <a:r>
              <a:rPr lang="zh-TW" altLang="en-US" sz="3200" b="1" i="0" dirty="0" smtClean="0">
                <a:solidFill>
                  <a:srgbClr val="FFFF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神</a:t>
            </a:r>
            <a:r>
              <a:rPr lang="zh-CN" altLang="en-US" sz="3200" b="1" i="0" dirty="0" smtClean="0">
                <a:solidFill>
                  <a:srgbClr val="FFFF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。</a:t>
            </a:r>
            <a:r>
              <a:rPr lang="zh-CN" altLang="en-US" sz="3200" b="1" i="0" dirty="0" smtClean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</a:t>
            </a:r>
            <a:endParaRPr lang="zh-TW" altLang="en-US" sz="3200" b="1" i="0" dirty="0">
              <a:effectLst/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algn="l"/>
            <a:endParaRPr lang="zh-TW" altLang="en-US" sz="2800" b="1" dirty="0">
              <a:latin typeface="新細明體" panose="02020500000000000000" pitchFamily="18" charset="-120"/>
              <a:ea typeface="新細明體" panose="02020500000000000000" pitchFamily="18" charset="-120"/>
              <a:sym typeface="Salesforce Sans"/>
            </a:endParaRPr>
          </a:p>
        </p:txBody>
      </p:sp>
      <p:pic>
        <p:nvPicPr>
          <p:cNvPr id="4" name="內容版面配置區 3" descr="ruth_2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066" y="1500174"/>
            <a:ext cx="3143272" cy="462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33058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sym typeface="Salesforce Sans"/>
              </a:rPr>
              <a:t>耶利米哀歌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5806380" y="1828800"/>
            <a:ext cx="5088634" cy="4343400"/>
          </a:xfrm>
        </p:spPr>
        <p:txBody>
          <a:bodyPr rtlCol="0">
            <a:normAutofit lnSpcReduction="10000"/>
          </a:bodyPr>
          <a:lstStyle/>
          <a:p>
            <a:pPr marL="0" indent="0" algn="l">
              <a:buNone/>
            </a:pPr>
            <a:r>
              <a:rPr lang="zh-TW" altLang="en-US" sz="3200" b="1" i="0" u="none" strike="noStrike" baseline="0" dirty="0" smtClean="0">
                <a:latin typeface="HiddenHorzOCR"/>
              </a:rPr>
              <a:t>是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押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頭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韻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的</a:t>
            </a:r>
            <a:r>
              <a:rPr lang="zh-CN" altLang="en-US" sz="3200" b="1" dirty="0">
                <a:solidFill>
                  <a:srgbClr val="FFFF00"/>
                </a:solidFill>
                <a:latin typeface="HiddenHorzOCR"/>
              </a:rPr>
              <a:t>字母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詩</a:t>
            </a:r>
          </a:p>
          <a:p>
            <a:pPr marL="0" indent="0" algn="l">
              <a:buNone/>
            </a:pPr>
            <a:r>
              <a:rPr lang="zh-TW" altLang="en-US" sz="3200" b="1" i="0" u="none" strike="noStrike" baseline="0" dirty="0" smtClean="0">
                <a:latin typeface="HiddenHorzOCR"/>
              </a:rPr>
              <a:t>描述</a:t>
            </a:r>
            <a:r>
              <a:rPr lang="zh-CN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亡國時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耶路撒冷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被攻陷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先知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爲聖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城哀悼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結尾時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呼求上帝的憐憫</a:t>
            </a:r>
          </a:p>
          <a:p>
            <a:pPr marL="0" indent="0">
              <a:buNone/>
            </a:pPr>
            <a:r>
              <a:rPr lang="zh-CN" altLang="en-US" sz="3200" b="1" i="0" u="none" strike="noStrike" baseline="0" dirty="0" smtClean="0">
                <a:latin typeface="HiddenHorzOCR"/>
              </a:rPr>
              <a:t>「</a:t>
            </a:r>
            <a:r>
              <a:rPr lang="zh-TW" altLang="en-US" sz="3200" b="1" i="0" u="none" strike="noStrike" baseline="0" dirty="0" smtClean="0">
                <a:latin typeface="HiddenHorzOCR"/>
              </a:rPr>
              <a:t>耶和華</a:t>
            </a:r>
            <a:r>
              <a:rPr lang="zh-TW" altLang="en-US" sz="3200" b="1" i="0" u="none" strike="noStrike" baseline="0" dirty="0">
                <a:latin typeface="HiddenHorzOCR"/>
              </a:rPr>
              <a:t>啊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求你使我們向你回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轉</a:t>
            </a:r>
            <a:endParaRPr lang="zh-TW" altLang="en-US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我們便得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回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轉</a:t>
            </a:r>
            <a:r>
              <a:rPr lang="zh-CN" altLang="en-US" sz="3200" b="1" dirty="0" smtClean="0">
                <a:latin typeface="HiddenHorzOCR"/>
              </a:rPr>
              <a:t>」</a:t>
            </a:r>
            <a:r>
              <a:rPr lang="zh-CN" altLang="en-US" sz="3200" b="1" dirty="0" smtClean="0">
                <a:latin typeface="HiddenHorzOCR"/>
                <a:ea typeface="細明體" panose="02020509000000000000" pitchFamily="49" charset="-120"/>
                <a:sym typeface="Salesforce Sans"/>
              </a:rPr>
              <a:t>（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Salesforce Sans"/>
              </a:rPr>
              <a:t>哀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Salesforce Sans"/>
              </a:rPr>
              <a:t>5:21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Salesforce Sans"/>
              </a:rPr>
              <a:t>）</a:t>
            </a:r>
            <a:endParaRPr lang="en-US" altLang="zh-CN" sz="3200" b="1" dirty="0">
              <a:solidFill>
                <a:srgbClr val="FFFF00"/>
              </a:solidFill>
              <a:latin typeface="HiddenHorzOCR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4571D4A9-8CAB-42D5-A8C4-AE5B0A087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4656" y="1524000"/>
            <a:ext cx="3720481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806657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sym typeface="Salesforce Sans"/>
              </a:rPr>
              <a:t>傳道書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marL="0" indent="0">
              <a:buNone/>
            </a:pPr>
            <a:r>
              <a:rPr lang="zh-CN" altLang="en-US" sz="3200" b="1" i="0" u="none" strike="noStrike" baseline="0" dirty="0" smtClean="0"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「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傳道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者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說</a:t>
            </a:r>
            <a:r>
              <a:rPr lang="zh-CN" altLang="en-US" sz="3200" b="1" i="0" u="none" strike="noStrike" baseline="0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，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新細明體" panose="02020500000000000000" pitchFamily="18" charset="-12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虛空的虛空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虛空的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虛空</a:t>
            </a:r>
            <a:r>
              <a:rPr lang="zh-CN" altLang="en-US" sz="3200" b="1" i="0" dirty="0" smtClean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」</a:t>
            </a:r>
            <a:endParaRPr lang="en-US" altLang="zh-CN" sz="3200" b="1" i="0" dirty="0" smtClean="0">
              <a:effectLst/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但提醒讀者（傳</a:t>
            </a:r>
            <a:r>
              <a:rPr lang="en-US" altLang="zh-CN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12:13-14</a:t>
            </a: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）</a:t>
            </a:r>
            <a:endParaRPr lang="en-US" altLang="zh-CN" sz="3200" b="1" dirty="0" smtClean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「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這些事都已聽見了</a:t>
            </a:r>
            <a:endParaRPr lang="en-US" altLang="zh-TW" sz="3200" b="1" dirty="0" smtClean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結論就是敬畏</a:t>
            </a:r>
            <a:r>
              <a:rPr lang="zh-CN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上帝，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因為</a:t>
            </a:r>
            <a:endParaRPr lang="en-US" altLang="zh-TW" sz="3200" b="1" dirty="0" smtClean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人所做的事</a:t>
            </a:r>
            <a:r>
              <a:rPr lang="zh-CN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連一切隱藏的事</a:t>
            </a:r>
            <a:endParaRPr lang="en-US" altLang="zh-TW" sz="3200" b="1" dirty="0" smtClean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無論是善是惡，</a:t>
            </a:r>
            <a:r>
              <a:rPr lang="zh-CN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上帝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都必審問</a:t>
            </a:r>
            <a:r>
              <a:rPr lang="zh-CN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。</a:t>
            </a: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」</a:t>
            </a:r>
            <a:endParaRPr lang="en-US" altLang="zh-CN" sz="3200" b="1" dirty="0" smtClean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3200" b="1" i="0" dirty="0" smtClean="0">
              <a:effectLst/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endParaRPr lang="zh-TW" altLang="en-US" sz="3200" b="1" i="0" dirty="0">
              <a:effectLst/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3200" b="1" i="0" u="none" strike="noStrike" baseline="0" dirty="0"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lang="zh-TW" altLang="en-US" sz="3200" b="1" dirty="0">
              <a:latin typeface="新細明體" panose="02020500000000000000" pitchFamily="18" charset="-120"/>
              <a:ea typeface="新細明體" panose="02020500000000000000" pitchFamily="18" charset="-120"/>
              <a:cs typeface="Times New Roman" panose="02020603050405020304" pitchFamily="18" charset="0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76D9DA29-5BCE-47BA-B2ED-9E993B740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94544" y="1500174"/>
            <a:ext cx="3832536" cy="407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748918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sym typeface="Salesforce Sans"/>
              </a:rPr>
              <a:t>以斯帖記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marL="0" indent="0">
              <a:buNone/>
            </a:pPr>
            <a:r>
              <a:rPr lang="zh-CN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波斯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國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亞哈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隨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魯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王</a:t>
            </a:r>
            <a:endParaRPr lang="en-US" altLang="zh-TW" sz="3200" b="1" i="0" u="none" strike="noStrike" baseline="0" dirty="0" smtClean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與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猶太人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以斯帖皇后</a:t>
            </a:r>
            <a:r>
              <a:rPr lang="zh-CN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的故事</a:t>
            </a:r>
            <a:endParaRPr lang="en-US" altLang="zh-TW" sz="3200" b="1" i="0" u="none" strike="noStrike" baseline="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解釋猶太人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普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珥節的由來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書中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從未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提及上帝</a:t>
            </a:r>
            <a:r>
              <a:rPr lang="zh-CN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，然而</a:t>
            </a:r>
            <a:endParaRPr lang="en-US" altLang="zh-TW" sz="3200" b="1" i="0" u="none" strike="noStrike" baseline="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i="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那些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未曾歸</a:t>
            </a:r>
            <a:r>
              <a:rPr lang="zh-TW" altLang="en-US" sz="3200" b="1" i="0" dirty="0" smtClean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回的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猶太人</a:t>
            </a:r>
            <a:endParaRPr lang="en-US" altLang="zh-TW" sz="3200" b="1" i="0" dirty="0">
              <a:solidFill>
                <a:srgbClr val="FFFF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3200" b="1" i="0" dirty="0" smtClean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卻深深體驗是</a:t>
            </a:r>
            <a:r>
              <a:rPr lang="zh-TW" altLang="en-US" sz="3200" b="1" i="0" dirty="0" smtClean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因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著</a:t>
            </a:r>
            <a:r>
              <a:rPr lang="zh-CN" altLang="en-US" sz="3200" b="1" i="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上帝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的</a:t>
            </a:r>
            <a:r>
              <a:rPr lang="zh-TW" altLang="en-US" sz="3200" b="1" i="0" dirty="0" smtClean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保守</a:t>
            </a:r>
            <a:endParaRPr lang="en-US" altLang="zh-TW" sz="3200" b="1" i="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3200" b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得以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脫離</a:t>
            </a:r>
            <a:r>
              <a:rPr lang="zh-TW" altLang="en-US" sz="3200" b="1" i="0" dirty="0" smtClean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仇敵</a:t>
            </a:r>
            <a:r>
              <a:rPr lang="zh-CN" altLang="en-US" sz="3200" b="1" i="0" dirty="0" smtClean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哈曼</a:t>
            </a:r>
            <a:r>
              <a:rPr lang="zh-TW" altLang="en-US" sz="3200" b="1" i="0" dirty="0" smtClean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殺害</a:t>
            </a:r>
            <a:endParaRPr lang="zh-TW" altLang="en-US" sz="3200" b="1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Salesforce Sans"/>
            </a:endParaRPr>
          </a:p>
        </p:txBody>
      </p:sp>
      <p:pic>
        <p:nvPicPr>
          <p:cNvPr id="4" name="內容版面配置區 3" descr="product_detail_Esther_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354" y="1500174"/>
            <a:ext cx="4144103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38864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塔納</a:t>
            </a:r>
            <a:r>
              <a:rPr lang="zh-CN" altLang="en-US" sz="5400" b="1" dirty="0" smtClean="0">
                <a:latin typeface="Salesforce Sans"/>
                <a:ea typeface="細明體" panose="02020509000000000000" pitchFamily="49" charset="-120"/>
                <a:sym typeface="Salesforce Sans"/>
              </a:rPr>
              <a:t>赫中的聖</a:t>
            </a:r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書卷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1450942" y="1828800"/>
            <a:ext cx="9644130" cy="4343400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zh-TW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從</a:t>
            </a:r>
            <a:r>
              <a:rPr lang="zh-CN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以上</a:t>
            </a:r>
            <a:r>
              <a:rPr lang="zh-CN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舊約五詩卷</a:t>
            </a:r>
            <a:r>
              <a:rPr lang="zh-TW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的</a:t>
            </a: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內容來看</a:t>
            </a: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其中好幾卷顯然相當「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世俗</a:t>
            </a: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」</a:t>
            </a:r>
            <a:endParaRPr lang="en-US" altLang="zh-TW" sz="3200" b="1" i="0" u="none" strike="noStrike" baseline="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以致有人質疑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是否該納入聖經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en-US" altLang="zh-CN" sz="3200" b="1" i="0" u="none" strike="noStrike" baseline="0" dirty="0" smtClean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zh-CN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塔</a:t>
            </a:r>
            <a:r>
              <a:rPr lang="zh-CN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納赫的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聖</a:t>
            </a:r>
            <a:r>
              <a:rPr lang="zh-CN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書卷</a:t>
            </a:r>
            <a:r>
              <a:rPr lang="zh-CN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除了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詩歌</a:t>
            </a:r>
            <a:r>
              <a:rPr lang="zh-CN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文學</a:t>
            </a:r>
            <a:endParaRPr lang="en-US" altLang="zh-CN" sz="3200" b="1" i="0" u="none" strike="noStrike" baseline="0" dirty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與</a:t>
            </a:r>
            <a:r>
              <a:rPr lang="zh-CN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舊約五詩卷</a:t>
            </a:r>
            <a:endParaRPr lang="en-US" altLang="zh-CN" sz="3200" b="1" dirty="0" smtClean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還包括</a:t>
            </a:r>
            <a:r>
              <a:rPr lang="zh-TW" altLang="en-US" sz="3200" b="1" i="0" u="none" strike="noStrike" baseline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但</a:t>
            </a:r>
            <a:r>
              <a:rPr lang="zh-TW" altLang="en-US" sz="3200" b="1" i="0" u="none" strike="noStrike" baseline="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以理書、以斯拉記</a:t>
            </a:r>
            <a:r>
              <a:rPr lang="zh-CN" altLang="en-US" sz="3200" b="1" i="0" u="none" strike="noStrike" baseline="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、</a:t>
            </a:r>
            <a:r>
              <a:rPr lang="zh-TW" altLang="en-US" sz="3200" b="1" i="0" u="none" strike="noStrike" baseline="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尼希米記</a:t>
            </a:r>
            <a:r>
              <a:rPr lang="zh-CN" altLang="en-US" sz="3200" b="1" i="0" u="none" strike="noStrike" baseline="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、</a:t>
            </a:r>
            <a:r>
              <a:rPr lang="zh-TW" altLang="en-US" sz="3200" b="1" i="0" u="none" strike="noStrike" baseline="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歷代志上下</a:t>
            </a:r>
            <a:endParaRPr lang="zh-TW" altLang="en-US" sz="3200" b="1" dirty="0">
              <a:solidFill>
                <a:schemeClr val="accent3">
                  <a:lumMod val="60000"/>
                  <a:lumOff val="40000"/>
                </a:schemeClr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Salesforce Sans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xmlns="" id="{463143C6-9BFB-4860-993A-638F139CC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50596" y="1541918"/>
            <a:ext cx="29845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20249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但以理書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描述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但以理的職場生涯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以及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上帝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的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介入</a:t>
            </a:r>
            <a:endParaRPr lang="en-US" altLang="zh-TW" sz="3200" b="1" dirty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叫獅子不傷</a:t>
            </a:r>
            <a:r>
              <a:rPr lang="zh-TW" altLang="en-US" sz="3200" b="1" i="0" u="none" strike="noStrike" baseline="0" dirty="0">
                <a:latin typeface="HiddenHorzOCR"/>
              </a:rPr>
              <a:t>」</a:t>
            </a:r>
            <a:r>
              <a:rPr lang="en-US" altLang="zh-TW" sz="3200" b="1" i="0" u="none" strike="noStrike" baseline="0" dirty="0">
                <a:latin typeface="HiddenHorzOCR"/>
              </a:rPr>
              <a:t> </a:t>
            </a:r>
            <a:r>
              <a:rPr lang="zh-TW" altLang="en-US" sz="3200" b="1" i="0" u="none" strike="noStrike" baseline="0" dirty="0">
                <a:latin typeface="HiddenHorzOCR"/>
              </a:rPr>
              <a:t>但以理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下半卷</a:t>
            </a:r>
            <a:r>
              <a:rPr lang="zh-TW" altLang="en-US" sz="3200" b="1" i="0" u="none" strike="noStrike" baseline="0" dirty="0">
                <a:latin typeface="HiddenHorzOCR"/>
              </a:rPr>
              <a:t>以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象徵</a:t>
            </a:r>
            <a:r>
              <a:rPr lang="zh-TW" altLang="en-US" sz="3200" b="1" i="0" u="none" strike="noStrike" baseline="0" dirty="0">
                <a:latin typeface="HiddenHorzOCR"/>
              </a:rPr>
              <a:t>的方式</a:t>
            </a: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詮釋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一系列「帝國」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在神意之下的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世界史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xmlns="" id="{25EBB3D5-4220-4312-A153-99FA629DF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24995" y="1529240"/>
            <a:ext cx="4970016" cy="40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703441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C11FF81-4CBB-4FB4-B7E7-4E6D977097F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5400" b="1" dirty="0"/>
              <a:t>歷代志</a:t>
            </a:r>
            <a:r>
              <a:rPr lang="zh-CN" altLang="en-US" sz="5400" b="1" dirty="0" smtClean="0"/>
              <a:t>上下補充南國猶大歷史</a:t>
            </a:r>
            <a:endParaRPr lang="en-US" sz="5400" b="1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xmlns="" id="{857415BB-5181-4FAA-9483-A8F055A51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4150856757"/>
              </p:ext>
            </p:extLst>
          </p:nvPr>
        </p:nvGraphicFramePr>
        <p:xfrm>
          <a:off x="1293813" y="1828800"/>
          <a:ext cx="96012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1743636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以斯拉記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6382444" y="1828800"/>
            <a:ext cx="4512570" cy="4343400"/>
          </a:xfrm>
        </p:spPr>
        <p:txBody>
          <a:bodyPr rtlCol="0">
            <a:normAutofit lnSpcReduction="10000"/>
          </a:bodyPr>
          <a:lstStyle/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描述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猶太</a:t>
            </a:r>
            <a:r>
              <a:rPr lang="zh-TW" altLang="en-US" sz="3200" b="1" i="0" u="none" strike="noStrike" baseline="0" dirty="0">
                <a:latin typeface="HiddenHorzOCR"/>
              </a:rPr>
              <a:t>人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從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被擄之地</a:t>
            </a:r>
            <a:r>
              <a:rPr lang="zh-TW" altLang="en-US" sz="3200" b="1" i="0" u="none" strike="noStrike" baseline="0" dirty="0">
                <a:latin typeface="HiddenHorzOCR"/>
              </a:rPr>
              <a:t>巴比倫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歸回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耶路撒冷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重建聖殿</a:t>
            </a:r>
            <a:endParaRPr lang="en-US" altLang="zh-TW" sz="3200" b="1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記錄了回歸者的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名單</a:t>
            </a:r>
            <a:endParaRPr lang="en-US" altLang="zh-CN" sz="3200" b="1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以及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下令</a:t>
            </a:r>
            <a:r>
              <a:rPr lang="zh-TW" altLang="en-US" sz="3200" b="1" i="0" u="none" strike="noStrike" baseline="0" dirty="0">
                <a:latin typeface="HiddenHorzOCR"/>
              </a:rPr>
              <a:t>回歸的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諭書</a:t>
            </a:r>
            <a:r>
              <a:rPr lang="zh-TW" altLang="en-US" sz="3200" b="1" i="0" u="none" strike="noStrike" baseline="0" dirty="0">
                <a:latin typeface="HiddenHorzOCR"/>
              </a:rPr>
              <a:t>內容</a:t>
            </a:r>
            <a:endParaRPr lang="zh-TW" altLang="en-US" sz="3200" b="1" dirty="0">
              <a:highlight>
                <a:srgbClr val="808000"/>
              </a:highlight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0FC08A67-6821-4144-B596-628603FE5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6550" y="1524000"/>
            <a:ext cx="43434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945898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solidFill>
            <a:srgbClr val="002060"/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5400" b="1" dirty="0" smtClean="0"/>
              <a:t>尼希米記</a:t>
            </a:r>
            <a:endParaRPr lang="zh-TW" altLang="en-US" sz="54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zh-TW" altLang="en-US" sz="3200" b="1" dirty="0" smtClean="0">
                <a:latin typeface="新細明體" pitchFamily="18" charset="-120"/>
                <a:ea typeface="新細明體" pitchFamily="18" charset="-120"/>
              </a:rPr>
              <a:t>「</a:t>
            </a:r>
            <a:r>
              <a:rPr lang="zh-TW" altLang="en-US" sz="3200" b="1" dirty="0" smtClean="0">
                <a:solidFill>
                  <a:srgbClr val="FFFF00"/>
                </a:solidFill>
                <a:latin typeface="新細明體" pitchFamily="18" charset="-120"/>
                <a:ea typeface="新細明體" pitchFamily="18" charset="-120"/>
              </a:rPr>
              <a:t>耶路撒冷的城牆被拆毀</a:t>
            </a:r>
            <a:endParaRPr lang="en-US" altLang="zh-TW" sz="3200" b="1" dirty="0" smtClean="0">
              <a:solidFill>
                <a:srgbClr val="FFFF00"/>
              </a:solidFill>
              <a:latin typeface="新細明體" pitchFamily="18" charset="-120"/>
              <a:ea typeface="新細明體" pitchFamily="18" charset="-120"/>
            </a:endParaRPr>
          </a:p>
          <a:p>
            <a:pPr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新細明體" pitchFamily="18" charset="-120"/>
                <a:ea typeface="新細明體" pitchFamily="18" charset="-120"/>
              </a:rPr>
              <a:t>城門被火焚燒</a:t>
            </a:r>
            <a:endParaRPr lang="zh-TW" altLang="en-US" sz="3200" b="1" dirty="0" smtClean="0">
              <a:latin typeface="新細明體" pitchFamily="18" charset="-120"/>
              <a:ea typeface="新細明體" pitchFamily="18" charset="-120"/>
            </a:endParaRPr>
          </a:p>
          <a:p>
            <a:pPr>
              <a:buNone/>
            </a:pPr>
            <a:r>
              <a:rPr lang="zh-TW" altLang="en-US" sz="3200" b="1" dirty="0" smtClean="0">
                <a:latin typeface="新細明體" pitchFamily="18" charset="-120"/>
                <a:ea typeface="新細明體" pitchFamily="18" charset="-120"/>
              </a:rPr>
              <a:t>我聽見這話</a:t>
            </a:r>
            <a:endParaRPr lang="en-US" altLang="zh-TW" sz="3200" b="1" dirty="0" smtClean="0">
              <a:latin typeface="新細明體" pitchFamily="18" charset="-120"/>
              <a:ea typeface="新細明體" pitchFamily="18" charset="-120"/>
            </a:endParaRPr>
          </a:p>
          <a:p>
            <a:pPr>
              <a:buNone/>
            </a:pPr>
            <a:r>
              <a:rPr lang="zh-TW" altLang="en-US" sz="3200" b="1" dirty="0" smtClean="0">
                <a:latin typeface="新細明體" pitchFamily="18" charset="-120"/>
                <a:ea typeface="新細明體" pitchFamily="18" charset="-120"/>
              </a:rPr>
              <a:t>就坐下哭泣，悲哀幾日</a:t>
            </a:r>
            <a:endParaRPr lang="en-US" altLang="zh-TW" sz="3200" b="1" dirty="0" smtClean="0">
              <a:latin typeface="新細明體" pitchFamily="18" charset="-120"/>
              <a:ea typeface="新細明體" pitchFamily="18" charset="-120"/>
            </a:endParaRPr>
          </a:p>
          <a:p>
            <a:pPr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新細明體" pitchFamily="18" charset="-120"/>
                <a:ea typeface="新細明體" pitchFamily="18" charset="-120"/>
              </a:rPr>
              <a:t>在天上的神面前禁食祈禱</a:t>
            </a:r>
            <a:r>
              <a:rPr lang="zh-CN" altLang="en-US" sz="3200" b="1" dirty="0" smtClean="0">
                <a:latin typeface="新細明體" pitchFamily="18" charset="-120"/>
                <a:ea typeface="新細明體" pitchFamily="18" charset="-120"/>
              </a:rPr>
              <a:t>」</a:t>
            </a:r>
            <a:endParaRPr lang="en-US" altLang="zh-TW" sz="3200" b="1" dirty="0" smtClean="0">
              <a:latin typeface="新細明體" pitchFamily="18" charset="-120"/>
              <a:ea typeface="新細明體" pitchFamily="18" charset="-120"/>
            </a:endParaRPr>
          </a:p>
          <a:p>
            <a:pPr>
              <a:buNone/>
            </a:pPr>
            <a:r>
              <a:rPr lang="zh-CN" altLang="en-US" sz="3200" b="1" dirty="0" smtClean="0">
                <a:latin typeface="新細明體" pitchFamily="18" charset="-120"/>
                <a:ea typeface="新細明體" pitchFamily="18" charset="-120"/>
              </a:rPr>
              <a:t>（尼</a:t>
            </a:r>
            <a:r>
              <a:rPr lang="en-US" altLang="zh-CN" sz="3200" b="1" dirty="0" smtClean="0">
                <a:latin typeface="Times New Roman" pitchFamily="18" charset="0"/>
                <a:ea typeface="新細明體" pitchFamily="18" charset="-120"/>
                <a:cs typeface="Times New Roman" pitchFamily="18" charset="0"/>
              </a:rPr>
              <a:t>1:2-4</a:t>
            </a:r>
            <a:r>
              <a:rPr lang="zh-CN" altLang="en-US" sz="3200" b="1" dirty="0" smtClean="0">
                <a:latin typeface="新細明體" pitchFamily="18" charset="-120"/>
                <a:ea typeface="新細明體" pitchFamily="18" charset="-120"/>
              </a:rPr>
              <a:t>）</a:t>
            </a:r>
            <a:endParaRPr lang="en-US" altLang="zh-CN" sz="3200" b="1" dirty="0" smtClean="0">
              <a:latin typeface="新細明體" pitchFamily="18" charset="-120"/>
              <a:ea typeface="新細明體" pitchFamily="18" charset="-120"/>
            </a:endParaRPr>
          </a:p>
          <a:p>
            <a:pPr>
              <a:buNone/>
            </a:pPr>
            <a:r>
              <a:rPr lang="zh-CN" altLang="en-US" sz="3200" b="1" dirty="0" smtClean="0">
                <a:latin typeface="HiddenHorzOCR"/>
              </a:rPr>
              <a:t>這就是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尼希米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重建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城墻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的堅持與努力</a:t>
            </a:r>
            <a:r>
              <a:rPr lang="zh-CN" altLang="en-US" sz="3200" b="1" dirty="0" smtClean="0">
                <a:latin typeface="HiddenHorzOCR"/>
              </a:rPr>
              <a:t>的背景</a:t>
            </a:r>
            <a:endParaRPr lang="zh-TW" altLang="en-US" sz="3200" b="1" dirty="0" smtClean="0">
              <a:latin typeface="新細明體" pitchFamily="18" charset="-120"/>
              <a:ea typeface="新細明體" pitchFamily="18" charset="-120"/>
            </a:endParaRPr>
          </a:p>
          <a:p>
            <a:pPr>
              <a:buNone/>
            </a:pPr>
            <a:endParaRPr lang="zh-TW" altLang="en-US" dirty="0"/>
          </a:p>
        </p:txBody>
      </p:sp>
      <p:pic>
        <p:nvPicPr>
          <p:cNvPr id="4" name="內容版面配置區 3" descr="maxresdefault (1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040" y="1571612"/>
            <a:ext cx="4257227" cy="36433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D8E54D2-3665-4375-AD57-7EDF4196430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5400" b="1" dirty="0" smtClean="0"/>
              <a:t>後來彼得</a:t>
            </a:r>
            <a:r>
              <a:rPr lang="zh-CN" altLang="en-US" sz="5400" b="1" dirty="0"/>
              <a:t>見證</a:t>
            </a:r>
            <a:r>
              <a:rPr lang="zh-CN" altLang="en-US" sz="5400" b="1" dirty="0" smtClean="0"/>
              <a:t>預言得到</a:t>
            </a:r>
            <a:r>
              <a:rPr lang="zh-CN" altLang="en-US" sz="5400" b="1" dirty="0"/>
              <a:t>應驗</a:t>
            </a:r>
            <a:endParaRPr lang="en-US" sz="5400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F32E5528-3BED-41C0-9119-DFD061CD0F37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2">
              <a:lumMod val="25000"/>
            </a:schemeClr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3200" b="1" i="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但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神藉著眾先知的口預先宣告過</a:t>
            </a:r>
            <a:r>
              <a:rPr lang="zh-TW" altLang="en-US" sz="3200" b="1" i="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基督將要受害的事</a:t>
            </a:r>
            <a:endParaRPr lang="en-US" altLang="zh-TW" sz="3200" b="1" i="0" dirty="0">
              <a:effectLst/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 algn="ctr">
              <a:buNone/>
            </a:pPr>
            <a:r>
              <a:rPr lang="zh-TW" altLang="en-US" sz="3200" b="1" i="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就這樣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應驗了</a:t>
            </a:r>
            <a:endParaRPr lang="en-US" altLang="zh-TW" sz="3200" b="1" i="0" dirty="0">
              <a:solidFill>
                <a:srgbClr val="FFFF00"/>
              </a:solidFill>
              <a:effectLst/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 algn="ctr">
              <a:buNone/>
            </a:pPr>
            <a:r>
              <a:rPr lang="zh-TW" altLang="en-US" sz="3200" b="1" i="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主也必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差遣</a:t>
            </a:r>
            <a:r>
              <a:rPr lang="zh-TW" altLang="en-US" sz="3200" b="1" i="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所預定給你們的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基督耶穌來臨</a:t>
            </a:r>
            <a:endParaRPr lang="en-US" altLang="zh-TW" sz="3200" b="1" i="0" dirty="0">
              <a:solidFill>
                <a:srgbClr val="FFFF00"/>
              </a:solidFill>
              <a:effectLst/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 algn="ctr">
              <a:buNone/>
            </a:pPr>
            <a:r>
              <a:rPr lang="zh-TW" altLang="en-US" sz="3200" b="1" i="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摩西曾說：</a:t>
            </a:r>
            <a:endParaRPr lang="en-US" altLang="zh-TW" sz="3200" b="1" i="0" dirty="0">
              <a:effectLst/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 algn="ctr">
              <a:buNone/>
            </a:pPr>
            <a:r>
              <a:rPr lang="zh-TW" altLang="en-US" sz="3200" b="1" i="0" dirty="0" smtClean="0">
                <a:solidFill>
                  <a:srgbClr val="FFFF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主</a:t>
            </a:r>
            <a:r>
              <a:rPr lang="zh-TW" altLang="en-US" sz="3200" b="1" i="0" dirty="0">
                <a:solidFill>
                  <a:srgbClr val="FFFF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你們的神要從你們弟兄中給你們興起一位先知像我</a:t>
            </a:r>
            <a:endParaRPr lang="en-US" altLang="zh-TW" sz="3200" b="1" i="0" dirty="0">
              <a:solidFill>
                <a:srgbClr val="FFFF00"/>
              </a:solidFill>
              <a:effectLst/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 algn="ctr">
              <a:buNone/>
            </a:pPr>
            <a:r>
              <a:rPr lang="zh-TW" altLang="en-US" sz="3200" b="1" i="0" dirty="0">
                <a:solidFill>
                  <a:srgbClr val="FFFF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凡他向你們所說的一切，你們都要</a:t>
            </a:r>
            <a:r>
              <a:rPr lang="zh-TW" altLang="en-US" sz="3200" b="1" i="0" dirty="0" smtClean="0">
                <a:solidFill>
                  <a:srgbClr val="FFFF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聽從</a:t>
            </a:r>
            <a:endParaRPr lang="en-US" altLang="zh-TW" sz="3200" b="1" i="0" dirty="0">
              <a:effectLst/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marL="0" indent="0" algn="r"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徒</a:t>
            </a:r>
            <a:r>
              <a:rPr lang="en-US" altLang="zh-CN" sz="2800" b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3:18-22</a:t>
            </a:r>
            <a:endParaRPr lang="en-US" sz="2800" b="1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07758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TW" altLang="en-US" sz="5400" b="1" i="0" u="none" strike="noStrike" baseline="0" dirty="0">
                <a:latin typeface="HiddenHorzOCR"/>
              </a:rPr>
              <a:t>希伯來人的塔納赫</a:t>
            </a:r>
            <a:r>
              <a:rPr lang="zh-CN" altLang="en-US" sz="5400" b="1" i="0" u="none" strike="noStrike" baseline="0" dirty="0">
                <a:latin typeface="HiddenHorzOCR"/>
              </a:rPr>
              <a:t>「</a:t>
            </a:r>
            <a:r>
              <a:rPr lang="en-US" altLang="zh-TW" sz="5400" b="1" i="0" u="none" strike="noStrike" baseline="0" dirty="0">
                <a:latin typeface="HiddenHorzOCR"/>
              </a:rPr>
              <a:t> </a:t>
            </a:r>
            <a:r>
              <a:rPr lang="zh-TW" altLang="en-US" sz="5400" b="1" i="0" u="none" strike="noStrike" baseline="0" dirty="0">
                <a:latin typeface="HiddenHorzOCR"/>
              </a:rPr>
              <a:t>正典</a:t>
            </a:r>
            <a:r>
              <a:rPr lang="zh-CN" altLang="en-US" sz="5400" b="1" i="0" u="none" strike="noStrike" baseline="0" dirty="0">
                <a:latin typeface="HiddenHorzOCR"/>
              </a:rPr>
              <a:t>」</a:t>
            </a:r>
            <a:endParaRPr lang="zh-TW" altLang="en-US" sz="5400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6094412" y="1828800"/>
            <a:ext cx="5072098" cy="4343400"/>
          </a:xfrm>
        </p:spPr>
        <p:txBody>
          <a:bodyPr rtlCol="0">
            <a:normAutofit lnSpcReduction="10000"/>
          </a:bodyPr>
          <a:lstStyle/>
          <a:p>
            <a:pPr marL="0" indent="0" algn="l">
              <a:buNone/>
            </a:pPr>
            <a:r>
              <a:rPr lang="zh-TW" altLang="en-US" sz="3200" b="1" i="0" u="none" strike="noStrike" baseline="0" dirty="0" smtClean="0">
                <a:latin typeface="HiddenHorzOCR"/>
              </a:rPr>
              <a:t>由於</a:t>
            </a:r>
            <a:r>
              <a:rPr lang="zh-CN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耶路撒冷的被毀</a:t>
            </a:r>
            <a:endParaRPr lang="en-US" altLang="zh-TW" sz="3200" b="1" i="0" u="none" strike="noStrike" baseline="0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dirty="0" smtClean="0">
                <a:latin typeface="HiddenHorzOCR"/>
              </a:rPr>
              <a:t>以及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基督教</a:t>
            </a:r>
            <a:r>
              <a:rPr lang="zh-CN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的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興起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猶太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人</a:t>
            </a:r>
            <a:r>
              <a:rPr lang="zh-TW" altLang="en-US" sz="3200" b="1" i="0" u="none" strike="noStrike" baseline="0" dirty="0" smtClean="0">
                <a:latin typeface="HiddenHorzOCR"/>
              </a:rPr>
              <a:t>需要確定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聖經的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範疇</a:t>
            </a:r>
            <a:endParaRPr lang="en-US" altLang="zh-TW" sz="3200" b="1" i="0" u="none" strike="noStrike" baseline="0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決定哪些</a:t>
            </a:r>
            <a:r>
              <a:rPr lang="zh-CN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書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卷</a:t>
            </a:r>
            <a:r>
              <a:rPr lang="zh-TW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納入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塔納赫</a:t>
            </a:r>
            <a:r>
              <a:rPr lang="zh-TW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裡</a:t>
            </a:r>
            <a:endParaRPr lang="en-US" altLang="zh-TW" sz="3200" b="1" dirty="0" smtClean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是一</a:t>
            </a: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個相</a:t>
            </a:r>
            <a:r>
              <a:rPr lang="zh-TW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當複雜的問題</a:t>
            </a:r>
            <a:endParaRPr lang="en-US" altLang="zh-TW" sz="3200" b="1" dirty="0" smtClean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正典</a:t>
            </a:r>
            <a:r>
              <a:rPr lang="en-US" altLang="zh-TW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 canon ) </a:t>
            </a:r>
            <a:r>
              <a:rPr lang="zh-CN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被</a:t>
            </a:r>
            <a:r>
              <a:rPr lang="zh-TW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用來代表</a:t>
            </a:r>
            <a:endParaRPr lang="en-US" altLang="zh-TW" sz="3200" b="1" dirty="0" smtClean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神聖書卷的權威書單</a:t>
            </a:r>
            <a:endParaRPr lang="en-US" altLang="zh-TW" sz="3200" b="1" dirty="0" smtClean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3200" b="1" dirty="0" smtClean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3200" b="1" dirty="0" smtClean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3200" b="1" dirty="0" smtClean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endParaRPr lang="en-US" altLang="zh-TW" sz="3200" b="1" i="0" u="none" strike="noStrike" baseline="0" dirty="0" smtClean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endParaRPr lang="en-US" altLang="zh-TW" sz="3200" b="1" dirty="0">
              <a:solidFill>
                <a:srgbClr val="FFFF00"/>
              </a:solidFill>
              <a:latin typeface="HiddenHorzOCR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D95A693E-34F5-4A4B-913F-BC7C637EC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3811" y="1524000"/>
            <a:ext cx="4811685" cy="433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41577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TW" altLang="en-US" sz="5400" b="1" i="0" u="none" strike="noStrike" baseline="0" dirty="0">
                <a:latin typeface="HiddenHorzOCR"/>
              </a:rPr>
              <a:t>希伯來人的塔納赫</a:t>
            </a:r>
            <a:r>
              <a:rPr lang="zh-CN" altLang="en-US" sz="5400" b="1" i="0" u="none" strike="noStrike" baseline="0" dirty="0">
                <a:latin typeface="HiddenHorzOCR"/>
              </a:rPr>
              <a:t>「</a:t>
            </a:r>
            <a:r>
              <a:rPr lang="en-US" altLang="zh-TW" sz="5400" b="1" i="0" u="none" strike="noStrike" baseline="0" dirty="0">
                <a:latin typeface="HiddenHorzOCR"/>
              </a:rPr>
              <a:t> </a:t>
            </a:r>
            <a:r>
              <a:rPr lang="zh-TW" altLang="en-US" sz="5400" b="1" i="0" u="none" strike="noStrike" baseline="0" dirty="0">
                <a:latin typeface="HiddenHorzOCR"/>
              </a:rPr>
              <a:t>正典</a:t>
            </a:r>
            <a:r>
              <a:rPr lang="zh-CN" altLang="en-US" sz="5400" b="1" i="0" u="none" strike="noStrike" baseline="0" dirty="0">
                <a:latin typeface="HiddenHorzOCR"/>
              </a:rPr>
              <a:t>」</a:t>
            </a:r>
            <a:endParaRPr lang="zh-TW" altLang="en-US" sz="5400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1308066" y="1828800"/>
            <a:ext cx="9586948" cy="4343400"/>
          </a:xfrm>
        </p:spPr>
        <p:txBody>
          <a:bodyPr rtlCol="0">
            <a:normAutofit lnSpcReduction="10000"/>
          </a:bodyPr>
          <a:lstStyle/>
          <a:p>
            <a:pPr marL="0" indent="0" algn="l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猶太人的聖經正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典</a:t>
            </a:r>
            <a:r>
              <a:rPr lang="en-US" altLang="zh-TW" sz="3200" b="1" i="0" u="none" strike="noStrike" baseline="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24</a:t>
            </a:r>
            <a:r>
              <a:rPr lang="zh-CN" altLang="en-US" sz="3200" b="1" i="0" u="none" strike="noStrike" baseline="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卷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正式地分成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三部分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妥拉</a:t>
            </a:r>
            <a:r>
              <a:rPr lang="zh-TW" altLang="en-US" sz="3200" b="1" i="0" u="none" strike="noStrike" baseline="0" dirty="0">
                <a:latin typeface="HiddenHorzOCR"/>
              </a:rPr>
              <a:t>、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先知書</a:t>
            </a:r>
            <a:r>
              <a:rPr lang="zh-TW" altLang="en-US" sz="3200" b="1" i="0" u="none" strike="noStrike" baseline="0" dirty="0" smtClean="0">
                <a:latin typeface="HiddenHorzOCR"/>
              </a:rPr>
              <a:t>、</a:t>
            </a:r>
            <a:r>
              <a:rPr lang="zh-CN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聖書卷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CN" altLang="en-US" sz="3200" b="1" i="0" u="none" strike="noStrike" baseline="0" dirty="0" smtClean="0">
                <a:latin typeface="HiddenHorzOCR"/>
              </a:rPr>
              <a:t>而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妥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拉</a:t>
            </a:r>
            <a:r>
              <a:rPr lang="zh-TW" altLang="en-US" sz="3200" b="1" i="0" u="none" strike="noStrike" baseline="0" dirty="0">
                <a:latin typeface="HiddenHorzOCR"/>
              </a:rPr>
              <a:t>擁有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最特殊地位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視爲「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正典中的正典</a:t>
            </a:r>
            <a:r>
              <a:rPr lang="zh-CN" altLang="en-US" sz="3200" b="1" dirty="0" smtClean="0">
                <a:latin typeface="HiddenHorzOCR"/>
              </a:rPr>
              <a:t>」</a:t>
            </a:r>
            <a:endParaRPr lang="en-US" altLang="zh-CN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這份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書單</a:t>
            </a:r>
            <a:r>
              <a:rPr lang="zh-TW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最後的確立，是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長期</a:t>
            </a:r>
            <a:r>
              <a:rPr lang="zh-CN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發展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的結</a:t>
            </a:r>
            <a:r>
              <a:rPr lang="zh-CN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果</a:t>
            </a:r>
            <a:endParaRPr lang="en-US" altLang="zh-CN" sz="3200" b="1" dirty="0" smtClean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聖經</a:t>
            </a:r>
            <a:r>
              <a:rPr lang="zh-CN" altLang="en-US" sz="3200" b="1" dirty="0" smtClean="0">
                <a:latin typeface="HiddenHorzOCR"/>
              </a:rPr>
              <a:t>各</a:t>
            </a:r>
            <a:r>
              <a:rPr lang="zh-TW" altLang="en-US" sz="3200" b="1" dirty="0" smtClean="0">
                <a:latin typeface="HiddenHorzOCR"/>
              </a:rPr>
              <a:t>書卷</a:t>
            </a:r>
            <a:r>
              <a:rPr lang="zh-CN" altLang="en-US" sz="3200" b="1" dirty="0" smtClean="0">
                <a:latin typeface="HiddenHorzOCR"/>
              </a:rPr>
              <a:t>是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歷經了一段很長的期間</a:t>
            </a:r>
            <a:r>
              <a:rPr lang="zh-TW" altLang="en-US" sz="3200" b="1" dirty="0" smtClean="0">
                <a:latin typeface="HiddenHorzOCR"/>
              </a:rPr>
              <a:t>，</a:t>
            </a:r>
            <a:r>
              <a:rPr lang="zh-CN" altLang="en-US" sz="3200" b="1" dirty="0" smtClean="0">
                <a:latin typeface="HiddenHorzOCR"/>
              </a:rPr>
              <a:t>才能</a:t>
            </a:r>
            <a:r>
              <a:rPr lang="zh-TW" altLang="en-US" sz="3200" b="1" dirty="0" smtClean="0">
                <a:latin typeface="HiddenHorzOCR"/>
              </a:rPr>
              <a:t>逐一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寫成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endParaRPr lang="zh-TW" altLang="en-US" sz="32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B47B796C-89CD-461E-B6D2-291CD1936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65850" y="1571612"/>
            <a:ext cx="4714908" cy="321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385455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75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sym typeface="Salesforce Sans"/>
              </a:rPr>
              <a:t>聖經從希伯來文到希臘文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在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兩千年前</a:t>
            </a:r>
            <a:r>
              <a:rPr lang="zh-TW" altLang="en-US" sz="3200" b="1" i="0" u="none" strike="noStrike" baseline="0" dirty="0">
                <a:latin typeface="HiddenHorzOCR"/>
              </a:rPr>
              <a:t>的地中海</a:t>
            </a:r>
            <a:r>
              <a:rPr lang="zh-TW" altLang="en-US" sz="3200" b="1" i="0" u="none" strike="noStrike" baseline="0" dirty="0" smtClean="0">
                <a:latin typeface="HiddenHorzOCR"/>
              </a:rPr>
              <a:t>世界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希臘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文</a:t>
            </a:r>
            <a:r>
              <a:rPr lang="zh-TW" altLang="en-US" sz="3200" b="1" i="0" u="none" strike="noStrike" baseline="0" dirty="0" smtClean="0">
                <a:latin typeface="HiddenHorzOCR"/>
              </a:rPr>
              <a:t>是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通行最廣的溝通方式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這得歸功於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亞歷山大大帝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公元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前四世紀</a:t>
            </a:r>
            <a:r>
              <a:rPr lang="zh-TW" altLang="en-US" sz="3200" b="1" i="0" u="none" strike="noStrike" baseline="0" dirty="0" smtClean="0">
                <a:latin typeface="HiddenHorzOCR"/>
              </a:rPr>
              <a:t>的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軍事</a:t>
            </a:r>
            <a:r>
              <a:rPr lang="zh-TW" altLang="en-US" sz="3200" b="1" i="0" u="none" strike="noStrike" baseline="0" dirty="0" smtClean="0">
                <a:latin typeface="HiddenHorzOCR"/>
              </a:rPr>
              <a:t>征服</a:t>
            </a:r>
            <a:endParaRPr lang="en-US" altLang="zh-TW" sz="3200" b="1" i="0" u="none" strike="noStrike" baseline="0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希臘文</a:t>
            </a:r>
            <a:r>
              <a:rPr lang="zh-CN" altLang="en-US" sz="3200" b="1" dirty="0" smtClean="0">
                <a:latin typeface="HiddenHorzOCR"/>
              </a:rPr>
              <a:t>成為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世界語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通行希臘文的地方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dirty="0" smtClean="0">
                <a:latin typeface="HiddenHorzOCR"/>
              </a:rPr>
              <a:t>才</a:t>
            </a:r>
            <a:r>
              <a:rPr lang="zh-TW" altLang="en-US" sz="3200" b="1" dirty="0" smtClean="0">
                <a:latin typeface="HiddenHorzOCR"/>
              </a:rPr>
              <a:t>被視爲是「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文明世界</a:t>
            </a:r>
            <a:r>
              <a:rPr lang="zh-CN" altLang="en-US" sz="3200" b="1" dirty="0" smtClean="0">
                <a:latin typeface="HiddenHorzOCR"/>
              </a:rPr>
              <a:t>」</a:t>
            </a:r>
            <a:endParaRPr lang="en-US" altLang="zh-CN" sz="3200" b="1" dirty="0" smtClean="0">
              <a:latin typeface="HiddenHorzOCR"/>
            </a:endParaRPr>
          </a:p>
          <a:p>
            <a:pPr marL="0" indent="0">
              <a:buNone/>
            </a:pPr>
            <a:endParaRPr lang="en-US" altLang="zh-TW" sz="3200" b="1" i="0" u="none" strike="noStrike" baseline="0" dirty="0" smtClean="0">
              <a:latin typeface="HiddenHorzOCR"/>
            </a:endParaRPr>
          </a:p>
          <a:p>
            <a:pPr marL="0" indent="0">
              <a:buNone/>
            </a:pPr>
            <a:endParaRPr lang="en-US" altLang="zh-TW" sz="3200" b="1" i="0" u="none" strike="noStrike" baseline="0" dirty="0">
              <a:latin typeface="HiddenHorzOCR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D50515EA-AB1E-4C76-9375-64626677F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01867" y="1537454"/>
            <a:ext cx="3293144" cy="4267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970798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75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sym typeface="Salesforce Sans"/>
              </a:rPr>
              <a:t>聖經從希伯來文到希臘文</a:t>
            </a:r>
            <a:endParaRPr lang="zh-TW" altLang="en-US" sz="5400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6094412" y="1828800"/>
            <a:ext cx="5143536" cy="4343400"/>
          </a:xfrm>
        </p:spPr>
        <p:txBody>
          <a:bodyPr rtlCol="0">
            <a:normAutofit fontScale="92500"/>
          </a:bodyPr>
          <a:lstStyle/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希臘風俗、希臘菜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希臘語言與文學</a:t>
            </a:r>
            <a:r>
              <a:rPr lang="zh-CN" altLang="en-US" sz="3200" b="1" dirty="0">
                <a:latin typeface="HiddenHorzOCR"/>
              </a:rPr>
              <a:t>大</a:t>
            </a:r>
            <a:r>
              <a:rPr lang="zh-TW" altLang="en-US" sz="3200" b="1" i="0" u="none" strike="noStrike" baseline="0" dirty="0">
                <a:latin typeface="HiddenHorzOCR"/>
              </a:rPr>
              <a:t>受歡迎</a:t>
            </a:r>
            <a:endParaRPr lang="zh-TW" altLang="en-US" sz="32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當時所有語言都得退讓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甚至</a:t>
            </a:r>
            <a:r>
              <a:rPr lang="zh-CN" altLang="en-US" sz="3200" b="1" i="0" u="none" strike="noStrike" baseline="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講拉丁文的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羅馬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知識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份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子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政界</a:t>
            </a: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、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商界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、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平民百姓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也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追求</a:t>
            </a: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這股時尙</a:t>
            </a:r>
            <a:endParaRPr lang="en-US" altLang="zh-TW" sz="3200" b="1" i="0" u="none" strike="noStrike" baseline="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zh-CN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成為</a:t>
            </a:r>
            <a:r>
              <a:rPr lang="zh-TW" altLang="en-US" sz="3200" b="1" i="0" u="none" strike="noStrike" baseline="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被希臘刺透的羅馬</a:t>
            </a:r>
            <a:r>
              <a:rPr lang="zh-CN" altLang="en-US" sz="3200" b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」</a:t>
            </a:r>
            <a:endParaRPr lang="en-US" altLang="zh-CN" sz="3200" b="1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l"/>
            <a:endParaRPr lang="zh-TW" altLang="en-US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0B4CFAC0-3B08-4825-A5A5-F73DC6B20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3811" y="1524000"/>
            <a:ext cx="4464497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360290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75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sym typeface="Salesforce Sans"/>
              </a:rPr>
              <a:t>聖經從希伯來文到希臘文</a:t>
            </a:r>
            <a:endParaRPr lang="zh-TW" altLang="en-US" sz="5400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marL="0" indent="0" algn="l">
              <a:buNone/>
            </a:pPr>
            <a:r>
              <a:rPr lang="zh-CN" altLang="en-US" sz="3200" b="1" i="0" u="none" strike="noStrike" baseline="0" dirty="0">
                <a:latin typeface="HiddenHorzOCR"/>
              </a:rPr>
              <a:t>就連</a:t>
            </a:r>
            <a:r>
              <a:rPr lang="zh-CN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第一世紀後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半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那個從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猶太法利賽人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變成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基督使徒</a:t>
            </a:r>
            <a:r>
              <a:rPr lang="zh-TW" altLang="en-US" sz="3200" b="1" i="0" u="none" strike="noStrike" baseline="0" dirty="0">
                <a:latin typeface="HiddenHorzOCR"/>
              </a:rPr>
              <a:t>的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保羅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撰寫「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致羅馬人書</a:t>
            </a:r>
            <a:r>
              <a:rPr lang="zh-TW" altLang="en-US" sz="3200" b="1" i="0" u="none" strike="noStrike" baseline="0" dirty="0">
                <a:latin typeface="HiddenHorzOCR"/>
              </a:rPr>
              <a:t>」時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也是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用</a:t>
            </a:r>
            <a:r>
              <a:rPr lang="zh-CN" altLang="en-US" sz="3200" b="1" dirty="0">
                <a:solidFill>
                  <a:srgbClr val="FFFF00"/>
                </a:solidFill>
                <a:latin typeface="HiddenHorzOCR"/>
              </a:rPr>
              <a:t>希臘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文寫作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儘管希臘文並非他的母語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（ 應該是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亞蘭文</a:t>
            </a:r>
            <a:r>
              <a:rPr lang="zh-TW" altLang="en-US" sz="3200" b="1" i="0" u="none" strike="noStrike" baseline="0" dirty="0">
                <a:latin typeface="HiddenHorzOCR"/>
              </a:rPr>
              <a:t>）</a:t>
            </a:r>
            <a:endParaRPr lang="zh-TW" altLang="en-US" sz="32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A6D23370-F944-47DB-9A56-C459F0FC0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50396" y="1524000"/>
            <a:ext cx="493187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61621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75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sym typeface="Salesforce Sans"/>
              </a:rPr>
              <a:t>聖經從希伯來文到希臘文</a:t>
            </a:r>
            <a:endParaRPr lang="zh-TW" altLang="en-US" sz="5400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任何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想法</a:t>
            </a:r>
            <a:r>
              <a:rPr lang="zh-TW" altLang="en-US" sz="3200" b="1" i="0" u="none" strike="noStrike" baseline="0" dirty="0">
                <a:latin typeface="HiddenHorzOCR"/>
              </a:rPr>
              <a:t>或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信念</a:t>
            </a:r>
            <a:r>
              <a:rPr lang="zh-TW" altLang="en-US" sz="3200" b="1" i="0" u="none" strike="noStrike" baseline="0" dirty="0">
                <a:latin typeface="HiddenHorzOCR"/>
              </a:rPr>
              <a:t>或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習俗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若以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異國語言</a:t>
            </a:r>
            <a:r>
              <a:rPr lang="zh-TW" altLang="en-US" sz="3200" b="1" i="0" u="none" strike="noStrike" baseline="0" dirty="0">
                <a:latin typeface="HiddenHorzOCR"/>
              </a:rPr>
              <a:t>表達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就會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與文明世界有所隔絕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除非被翻譯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最好是譯成希臘文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l">
              <a:buNone/>
            </a:pP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不然就永遠不爲人知</a:t>
            </a:r>
            <a:endParaRPr lang="zh-TW" altLang="en-US" sz="3200" b="1" dirty="0">
              <a:solidFill>
                <a:srgbClr val="FFFF00"/>
              </a:solidFill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0730263E-A739-449F-831E-0B710FDF0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22404" y="1524000"/>
            <a:ext cx="4872607" cy="384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253634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散居異邦的猶太人</a:t>
            </a:r>
            <a:endParaRPr lang="zh-TW" altLang="en-US" sz="54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以色列人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是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最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顯著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的案例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i="0" u="none" strike="noStrike" baseline="0" dirty="0" smtClean="0">
                <a:latin typeface="HiddenHorzOCR"/>
              </a:rPr>
              <a:t>當時</a:t>
            </a:r>
            <a:r>
              <a:rPr lang="zh-CN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猶太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教</a:t>
            </a:r>
            <a:r>
              <a:rPr lang="zh-TW" altLang="en-US" sz="3200" b="1" i="0" u="none" strike="noStrike" baseline="0" dirty="0">
                <a:latin typeface="HiddenHorzOCR"/>
              </a:rPr>
              <a:t>的</a:t>
            </a:r>
            <a:r>
              <a:rPr lang="zh-TW" altLang="en-US" sz="3200" b="1" i="0" u="none" strike="noStrike" baseline="0" dirty="0" smtClean="0">
                <a:latin typeface="HiddenHorzOCR"/>
              </a:rPr>
              <a:t>信仰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latin typeface="HiddenHorzOCR"/>
              </a:rPr>
              <a:t>是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被鎖住的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鎖在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聖書</a:t>
            </a:r>
            <a:r>
              <a:rPr lang="zh-TW" altLang="en-US" sz="3200" b="1" i="0" u="none" strike="noStrike" baseline="0" dirty="0" smtClean="0">
                <a:latin typeface="HiddenHorzOCR"/>
              </a:rPr>
              <a:t>裡</a:t>
            </a:r>
            <a:endParaRPr lang="en-US" altLang="zh-TW" sz="3200" b="1" i="0" u="none" strike="noStrike" baseline="0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latin typeface="HiddenHorzOCR"/>
              </a:rPr>
              <a:t>鎖</a:t>
            </a:r>
            <a:r>
              <a:rPr lang="zh-TW" altLang="en-US" sz="3200" b="1" i="0" u="none" strike="noStrike" baseline="0" dirty="0">
                <a:latin typeface="HiddenHorzOCR"/>
              </a:rPr>
              <a:t>在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行爲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規範</a:t>
            </a:r>
            <a:r>
              <a:rPr lang="zh-CN" altLang="en-US" sz="3200" b="1" i="0" u="none" strike="noStrike" baseline="0" dirty="0" smtClean="0">
                <a:latin typeface="HiddenHorzOCR"/>
              </a:rPr>
              <a:t>與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敬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拜禮儀</a:t>
            </a:r>
            <a:r>
              <a:rPr lang="zh-TW" altLang="en-US" sz="3200" b="1" i="0" u="none" strike="noStrike" baseline="0" dirty="0">
                <a:latin typeface="HiddenHorzOCR"/>
              </a:rPr>
              <a:t>之中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鎖在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最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難懂的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希伯來語</a:t>
            </a:r>
            <a:r>
              <a:rPr lang="zh-CN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，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刻意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與</a:t>
            </a:r>
            <a:r>
              <a:rPr lang="zh-TW" altLang="en-US" sz="3200" b="1" i="0" u="none" strike="noStrike" baseline="0" dirty="0">
                <a:latin typeface="HiddenHorzOCR"/>
              </a:rPr>
              <a:t>外界保持</a:t>
            </a:r>
            <a:r>
              <a:rPr lang="zh-TW" altLang="en-US" sz="3200" b="1" i="0" u="none" strike="noStrike" baseline="0" dirty="0" smtClean="0">
                <a:latin typeface="HiddenHorzOCR"/>
              </a:rPr>
              <a:t>距離</a:t>
            </a:r>
            <a:endParaRPr lang="en-US" altLang="zh-TW" sz="3200" b="1" i="0" u="none" strike="noStrike" baseline="0" dirty="0" smtClean="0"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dirty="0" smtClean="0">
                <a:latin typeface="HiddenHorzOCR"/>
              </a:rPr>
              <a:t>以至於</a:t>
            </a:r>
            <a:r>
              <a:rPr lang="zh-TW" altLang="en-US" sz="3200" b="1" dirty="0" smtClean="0">
                <a:latin typeface="HiddenHorzOCR"/>
              </a:rPr>
              <a:t>凡是不懂希伯來文的人根本無從</a:t>
            </a:r>
            <a:r>
              <a:rPr lang="zh-CN" altLang="en-US" sz="3200" b="1" dirty="0" smtClean="0">
                <a:latin typeface="HiddenHorzOCR"/>
              </a:rPr>
              <a:t>瞭解</a:t>
            </a:r>
            <a:endParaRPr lang="en-US" altLang="zh-TW" sz="3200" b="1" i="0" u="none" strike="noStrike" baseline="0" dirty="0" smtClean="0">
              <a:latin typeface="HiddenHorzOCR"/>
            </a:endParaRPr>
          </a:p>
          <a:p>
            <a:pPr marL="0" indent="0">
              <a:buNone/>
            </a:pPr>
            <a:endParaRPr lang="zh-TW" altLang="en-US" sz="32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ECF7CC40-5115-46D7-829C-121D1992E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51668" y="1500175"/>
            <a:ext cx="3943342" cy="319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882407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散居異邦的猶太人</a:t>
            </a:r>
            <a:endParaRPr lang="zh-TW" altLang="en-US" sz="5400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marL="0" indent="0">
              <a:buNone/>
            </a:pP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公元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前二、三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世紀</a:t>
            </a:r>
            <a:endParaRPr lang="en-US" altLang="zh-TW" sz="3200" b="1" dirty="0" smtClean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猶太人已經被驅散</a:t>
            </a:r>
            <a:endParaRPr lang="en-US" altLang="zh-TW" sz="3200" b="1" dirty="0" smtClean="0">
              <a:solidFill>
                <a:srgbClr val="FFFF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到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希羅世界</a:t>
            </a:r>
            <a:r>
              <a:rPr lang="zh-TW" altLang="en-US" sz="3200" b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大多數地區</a:t>
            </a:r>
            <a:endParaRPr lang="en-US" altLang="zh-TW" sz="3200" b="1" dirty="0" smtClean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latin typeface="HiddenHorzOCR"/>
              </a:rPr>
              <a:t>這</a:t>
            </a:r>
            <a:r>
              <a:rPr lang="zh-TW" altLang="en-US" sz="3200" b="1" i="0" u="none" strike="noStrike" baseline="0" dirty="0">
                <a:latin typeface="HiddenHorzOCR"/>
              </a:rPr>
              <a:t>類「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不懂希伯來文的人</a:t>
            </a:r>
            <a:r>
              <a:rPr lang="zh-CN" altLang="en-US" sz="3200" b="1" dirty="0">
                <a:latin typeface="HiddenHorzOCR"/>
              </a:rPr>
              <a:t>」</a:t>
            </a:r>
            <a:r>
              <a:rPr lang="en-US" altLang="zh-TW" sz="3200" b="1" i="0" u="none" strike="noStrike" baseline="0" dirty="0">
                <a:latin typeface="HiddenHorzOCR"/>
              </a:rPr>
              <a:t> </a:t>
            </a:r>
          </a:p>
          <a:p>
            <a:pPr marL="0" indent="0">
              <a:buNone/>
            </a:pPr>
            <a:r>
              <a:rPr lang="zh-CN" altLang="en-US" sz="3200" b="1" dirty="0" smtClean="0">
                <a:latin typeface="HiddenHorzOCR"/>
              </a:rPr>
              <a:t>因此</a:t>
            </a:r>
            <a:r>
              <a:rPr lang="zh-TW" altLang="en-US" sz="3200" b="1" i="0" u="none" strike="noStrike" baseline="0" dirty="0" smtClean="0">
                <a:latin typeface="HiddenHorzOCR"/>
              </a:rPr>
              <a:t>包括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人數漸增的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猶太人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latin typeface="HiddenHorzOCR"/>
              </a:rPr>
              <a:t>尤其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年輕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的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一代</a:t>
            </a:r>
            <a:r>
              <a:rPr lang="zh-CN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，</a:t>
            </a:r>
            <a:r>
              <a:rPr lang="zh-TW" altLang="en-US" sz="3200" b="1" i="0" u="none" strike="noStrike" baseline="0" dirty="0" smtClean="0">
                <a:latin typeface="HiddenHorzOCR"/>
              </a:rPr>
              <a:t>從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承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傳傳統</a:t>
            </a:r>
            <a:r>
              <a:rPr lang="zh-TW" altLang="en-US" sz="3200" b="1" i="0" u="none" strike="noStrike" baseline="0" dirty="0">
                <a:latin typeface="HiddenHorzOCR"/>
              </a:rPr>
              <a:t>來說，他們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信奉</a:t>
            </a: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猶太教</a:t>
            </a:r>
            <a:endParaRPr lang="en-US" altLang="zh-TW" sz="3200" b="1" i="0" u="none" strike="noStrike" baseline="0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散居異邦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的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猶太人</a:t>
            </a:r>
            <a:r>
              <a:rPr lang="zh-CN" altLang="en-US" sz="3200" b="1" dirty="0" smtClean="0">
                <a:latin typeface="HiddenHorzOCR"/>
              </a:rPr>
              <a:t>在同化過程中</a:t>
            </a:r>
            <a:r>
              <a:rPr lang="zh-TW" altLang="en-US" sz="3200" b="1" dirty="0" smtClean="0">
                <a:latin typeface="HiddenHorzOCR"/>
              </a:rPr>
              <a:t>要如何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保持信仰</a:t>
            </a:r>
            <a:r>
              <a:rPr lang="zh-TW" altLang="en-US" sz="3200" b="1" dirty="0" smtClean="0">
                <a:latin typeface="HiddenHorzOCR"/>
              </a:rPr>
              <a:t>呢？</a:t>
            </a:r>
            <a:endParaRPr lang="en-US" altLang="zh-TW" sz="3200" b="1" dirty="0">
              <a:solidFill>
                <a:srgbClr val="FFFF00"/>
              </a:solidFill>
              <a:latin typeface="HiddenHorzOCR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FBE9C159-7C0C-46F2-98D4-4B1B0D834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68504" y="1524000"/>
            <a:ext cx="4556224" cy="341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90790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散居異邦的猶太人</a:t>
            </a:r>
            <a:endParaRPr lang="zh-TW" altLang="en-US" sz="5400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5808660" y="1828800"/>
            <a:ext cx="5214974" cy="4343400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當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散居異邦的猶太人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脫離</a:t>
            </a:r>
            <a:r>
              <a:rPr lang="zh-TW" altLang="en-US" sz="3200" b="1" dirty="0" smtClean="0">
                <a:latin typeface="HiddenHorzOCR"/>
              </a:rPr>
              <a:t>了所仰賴的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希伯來母語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latin typeface="HiddenHorzOCR"/>
              </a:rPr>
              <a:t>容易落入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宗教失憶症</a:t>
            </a:r>
            <a:r>
              <a:rPr lang="zh-TW" altLang="en-US" sz="3200" b="1" dirty="0" smtClean="0">
                <a:latin typeface="HiddenHorzOCR"/>
              </a:rPr>
              <a:t>的危險</a:t>
            </a:r>
            <a:endParaRPr lang="en-US" altLang="zh-TW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latin typeface="HiddenHorzOCR"/>
              </a:rPr>
              <a:t>造成</a:t>
            </a:r>
            <a:r>
              <a:rPr lang="zh-TW" altLang="en-US" sz="3200" b="1" i="0" u="none" strike="noStrike" baseline="0" dirty="0">
                <a:latin typeface="HiddenHorzOCR"/>
              </a:rPr>
              <a:t>移民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內心極度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苦惱失望</a:t>
            </a:r>
            <a:endParaRPr lang="en-US" altLang="zh-TW" sz="32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4800" b="1" i="0" u="none" strike="noStrike" baseline="0" dirty="0" smtClean="0">
                <a:solidFill>
                  <a:srgbClr val="FFFF00"/>
                </a:solidFill>
                <a:latin typeface="HiddenHorzOCR"/>
              </a:rPr>
              <a:t>當</a:t>
            </a:r>
            <a:r>
              <a:rPr lang="zh-TW" altLang="en-US" sz="4800" b="1" i="0" u="none" strike="noStrike" baseline="0" dirty="0">
                <a:solidFill>
                  <a:srgbClr val="FFFF00"/>
                </a:solidFill>
                <a:latin typeface="HiddenHorzOCR"/>
              </a:rPr>
              <a:t>你失去了語言</a:t>
            </a:r>
            <a:endParaRPr lang="en-US" altLang="zh-TW" sz="4800" b="1" i="0" u="none" strike="noStrike" baseline="0" dirty="0">
              <a:solidFill>
                <a:srgbClr val="FFFF00"/>
              </a:solidFill>
              <a:latin typeface="HiddenHorzOCR"/>
            </a:endParaRPr>
          </a:p>
          <a:p>
            <a:pPr marL="0" indent="0" algn="ctr">
              <a:buNone/>
            </a:pPr>
            <a:r>
              <a:rPr lang="zh-TW" altLang="en-US" sz="4800" b="1" i="0" u="none" strike="noStrike" baseline="0" dirty="0">
                <a:solidFill>
                  <a:srgbClr val="FFFF00"/>
                </a:solidFill>
                <a:latin typeface="HiddenHorzOCR"/>
              </a:rPr>
              <a:t>你就遠離了信仰</a:t>
            </a:r>
            <a:r>
              <a:rPr lang="zh-TW" altLang="en-US" sz="4800" b="1" i="0" u="none" strike="noStrike" baseline="0" dirty="0" smtClean="0">
                <a:solidFill>
                  <a:srgbClr val="FFFF00"/>
                </a:solidFill>
                <a:latin typeface="HiddenHorzOCR"/>
              </a:rPr>
              <a:t>！</a:t>
            </a:r>
            <a:endParaRPr lang="zh-TW" altLang="en-US" sz="4800" b="1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ADF24161-D1E3-4620-A5F5-DA9704397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3810" y="1524000"/>
            <a:ext cx="4368553" cy="399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788371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latin typeface="Salesforce Sans"/>
                <a:ea typeface="細明體" panose="02020509000000000000" pitchFamily="49" charset="-120"/>
                <a:sym typeface="Salesforce Sans"/>
              </a:rPr>
              <a:t>散居異邦的猶太人</a:t>
            </a:r>
            <a:endParaRPr lang="zh-TW" altLang="en-US" sz="5400" dirty="0">
              <a:latin typeface="Salesforce Sans"/>
              <a:ea typeface="細明體" panose="02020509000000000000" pitchFamily="49" charset="-120"/>
              <a:sym typeface="Salesforce Sans"/>
            </a:endParaRP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>
          <a:xfrm>
            <a:off x="6094412" y="1828800"/>
            <a:ext cx="5143536" cy="4343400"/>
          </a:xfrm>
        </p:spPr>
        <p:txBody>
          <a:bodyPr rtlCol="0">
            <a:normAutofit lnSpcReduction="10000"/>
          </a:bodyPr>
          <a:lstStyle/>
          <a:p>
            <a:pPr marL="0" indent="0">
              <a:buNone/>
            </a:pPr>
            <a:r>
              <a:rPr lang="zh-TW" altLang="en-US" sz="3200" b="1" i="0" u="none" strike="noStrike" baseline="0" dirty="0" smtClean="0">
                <a:solidFill>
                  <a:srgbClr val="FFFF00"/>
                </a:solidFill>
                <a:latin typeface="HiddenHorzOCR"/>
              </a:rPr>
              <a:t>甚至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在聖地</a:t>
            </a:r>
            <a:endParaRPr lang="en-US" altLang="zh-TW" sz="3200" b="1" dirty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>
                <a:latin typeface="HiddenHorzOCR"/>
              </a:rPr>
              <a:t>聖經使用的</a:t>
            </a:r>
            <a:r>
              <a:rPr lang="zh-TW" altLang="en-US" sz="3200" b="1" i="0" u="none" strike="noStrike" baseline="0" dirty="0">
                <a:solidFill>
                  <a:srgbClr val="FFFF00"/>
                </a:solidFill>
                <a:latin typeface="HiddenHorzOCR"/>
              </a:rPr>
              <a:t>希伯來文</a:t>
            </a:r>
            <a:r>
              <a:rPr lang="zh-TW" altLang="en-US" sz="3200" b="1" i="0" u="none" strike="noStrike" baseline="0" dirty="0">
                <a:latin typeface="HiddenHorzOCR"/>
              </a:rPr>
              <a:t>本身</a:t>
            </a:r>
            <a:endParaRPr lang="en-US" altLang="zh-TW" sz="3200" b="1" i="0" u="none" strike="noStrike" baseline="0" dirty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latin typeface="HiddenHorzOCR"/>
              </a:rPr>
              <a:t>也</a:t>
            </a:r>
            <a:r>
              <a:rPr lang="zh-CN" altLang="en-US" sz="3200" b="1" i="0" u="none" strike="noStrike" baseline="0" dirty="0" smtClean="0">
                <a:latin typeface="HiddenHorzOCR"/>
              </a:rPr>
              <a:t>逐漸被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亞</a:t>
            </a:r>
            <a:r>
              <a:rPr lang="zh-TW" alt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蘭文</a:t>
            </a:r>
            <a:r>
              <a:rPr lang="zh-CN" alt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TW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Aramaic ) </a:t>
            </a:r>
            <a:endParaRPr lang="en-US" altLang="zh-TW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i="0" u="none" strike="noStrike" baseline="0" dirty="0" smtClean="0">
                <a:latin typeface="HiddenHorzOCR"/>
              </a:rPr>
              <a:t>取而代之</a:t>
            </a:r>
            <a:r>
              <a:rPr lang="zh-CN" altLang="en-US" sz="3200" b="1" i="0" u="none" strike="noStrike" baseline="0" dirty="0" smtClean="0">
                <a:latin typeface="HiddenHorzOCR"/>
              </a:rPr>
              <a:t>。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亞蘭文</a:t>
            </a:r>
            <a:r>
              <a:rPr lang="zh-TW" altLang="en-US" sz="3200" b="1" dirty="0" smtClean="0">
                <a:latin typeface="HiddenHorzOCR"/>
              </a:rPr>
              <a:t>顯然是</a:t>
            </a:r>
            <a:endParaRPr lang="en-US" altLang="zh-TW" sz="3200" b="1" dirty="0" smtClean="0">
              <a:latin typeface="HiddenHorzOCR"/>
            </a:endParaRPr>
          </a:p>
          <a:p>
            <a:pPr marL="0" indent="0">
              <a:buNone/>
            </a:pP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耶穌與門徒</a:t>
            </a:r>
            <a:r>
              <a:rPr lang="zh-TW" altLang="en-US" sz="3200" b="1" dirty="0" smtClean="0">
                <a:latin typeface="HiddenHorzOCR"/>
              </a:rPr>
              <a:t>所用的</a:t>
            </a:r>
            <a:r>
              <a:rPr lang="zh-TW" altLang="en-US" sz="3200" b="1" dirty="0" smtClean="0">
                <a:solidFill>
                  <a:srgbClr val="FFFF00"/>
                </a:solidFill>
                <a:latin typeface="HiddenHorzOCR"/>
              </a:rPr>
              <a:t>口語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連保羅也是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r>
              <a:rPr lang="zh-CN" altLang="en-US" sz="3200" b="1" dirty="0" smtClean="0">
                <a:latin typeface="HiddenHorzOCR"/>
              </a:rPr>
              <a:t>希伯來文只是屬於</a:t>
            </a:r>
            <a:r>
              <a:rPr lang="zh-CN" altLang="en-US" sz="3200" b="1" dirty="0" smtClean="0">
                <a:solidFill>
                  <a:srgbClr val="FFFF00"/>
                </a:solidFill>
                <a:latin typeface="HiddenHorzOCR"/>
              </a:rPr>
              <a:t>聖經語言</a:t>
            </a:r>
            <a:endParaRPr lang="en-US" altLang="zh-TW" sz="3200" b="1" dirty="0" smtClean="0">
              <a:solidFill>
                <a:srgbClr val="FFFF00"/>
              </a:solidFill>
              <a:latin typeface="HiddenHorzOCR"/>
            </a:endParaRPr>
          </a:p>
          <a:p>
            <a:pPr marL="0" indent="0">
              <a:buNone/>
            </a:pPr>
            <a:endParaRPr lang="en-US" altLang="zh-TW" sz="3200" b="1" i="0" u="none" strike="noStrike" baseline="0" dirty="0" smtClean="0">
              <a:latin typeface="HiddenHorzOCR"/>
            </a:endParaRPr>
          </a:p>
          <a:p>
            <a:pPr marL="0" indent="0">
              <a:buNone/>
            </a:pPr>
            <a:endParaRPr lang="en-US" altLang="zh-TW" sz="3200" b="1" i="0" u="none" strike="noStrike" baseline="0" dirty="0">
              <a:latin typeface="HiddenHorzOCR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B4E0680B-B0B7-44FE-B8CF-977568C0A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3811" y="1524000"/>
            <a:ext cx="4595584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64479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木紋 16X9">
  <a:themeElements>
    <a:clrScheme name="Woodgrain_16x9">
      <a:dk1>
        <a:sysClr val="windowText" lastClr="000000"/>
      </a:dk1>
      <a:lt1>
        <a:sysClr val="window" lastClr="FFFFFF"/>
      </a:lt1>
      <a:dk2>
        <a:srgbClr val="90B365"/>
      </a:dk2>
      <a:lt2>
        <a:srgbClr val="EEECE1"/>
      </a:lt2>
      <a:accent1>
        <a:srgbClr val="4283D2"/>
      </a:accent1>
      <a:accent2>
        <a:srgbClr val="6E9D35"/>
      </a:accent2>
      <a:accent3>
        <a:srgbClr val="DE6742"/>
      </a:accent3>
      <a:accent4>
        <a:srgbClr val="8F73DF"/>
      </a:accent4>
      <a:accent5>
        <a:srgbClr val="CB991B"/>
      </a:accent5>
      <a:accent6>
        <a:srgbClr val="7F7F7F"/>
      </a:accent6>
      <a:hlink>
        <a:srgbClr val="90B365"/>
      </a:hlink>
      <a:folHlink>
        <a:srgbClr val="7F7F7F"/>
      </a:folHlink>
    </a:clrScheme>
    <a:fontScheme name="Century">
      <a:majorFont>
        <a:latin typeface="Century"/>
        <a:ea typeface=""/>
        <a:cs typeface=""/>
      </a:majorFont>
      <a:minorFont>
        <a:latin typeface="Century"/>
        <a:ea typeface=""/>
        <a:cs typeface="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_9533694_TF02801115.potx" id="{6F8851A3-D50B-48D4-AF1F-7B564263892C}" vid="{BCD9B683-2F06-43D0-9074-F7814A067A0F}"/>
    </a:ext>
  </a:extLst>
</a:theme>
</file>

<file path=ppt/theme/theme2.xml><?xml version="1.0" encoding="utf-8"?>
<a:theme xmlns:a="http://schemas.openxmlformats.org/drawingml/2006/main" name="Office 佈景主題">
  <a:themeElements>
    <a:clrScheme name="Woodgrain_16x9">
      <a:dk1>
        <a:sysClr val="windowText" lastClr="000000"/>
      </a:dk1>
      <a:lt1>
        <a:sysClr val="window" lastClr="FFFFFF"/>
      </a:lt1>
      <a:dk2>
        <a:srgbClr val="90B365"/>
      </a:dk2>
      <a:lt2>
        <a:srgbClr val="EEECE1"/>
      </a:lt2>
      <a:accent1>
        <a:srgbClr val="4283D2"/>
      </a:accent1>
      <a:accent2>
        <a:srgbClr val="6E9D35"/>
      </a:accent2>
      <a:accent3>
        <a:srgbClr val="DE6742"/>
      </a:accent3>
      <a:accent4>
        <a:srgbClr val="8F73DF"/>
      </a:accent4>
      <a:accent5>
        <a:srgbClr val="CB991B"/>
      </a:accent5>
      <a:accent6>
        <a:srgbClr val="7F7F7F"/>
      </a:accent6>
      <a:hlink>
        <a:srgbClr val="90B365"/>
      </a:hlink>
      <a:folHlink>
        <a:srgbClr val="7F7F7F"/>
      </a:folHlink>
    </a:clrScheme>
    <a:fontScheme name="Century">
      <a:majorFont>
        <a:latin typeface="Century"/>
        <a:ea typeface=""/>
        <a:cs typeface=""/>
      </a:majorFont>
      <a:minorFont>
        <a:latin typeface="Century"/>
        <a:ea typeface=""/>
        <a:cs typeface="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Woodgrain_16x9">
      <a:dk1>
        <a:sysClr val="windowText" lastClr="000000"/>
      </a:dk1>
      <a:lt1>
        <a:sysClr val="window" lastClr="FFFFFF"/>
      </a:lt1>
      <a:dk2>
        <a:srgbClr val="90B365"/>
      </a:dk2>
      <a:lt2>
        <a:srgbClr val="EEECE1"/>
      </a:lt2>
      <a:accent1>
        <a:srgbClr val="4283D2"/>
      </a:accent1>
      <a:accent2>
        <a:srgbClr val="6E9D35"/>
      </a:accent2>
      <a:accent3>
        <a:srgbClr val="DE6742"/>
      </a:accent3>
      <a:accent4>
        <a:srgbClr val="8F73DF"/>
      </a:accent4>
      <a:accent5>
        <a:srgbClr val="CB991B"/>
      </a:accent5>
      <a:accent6>
        <a:srgbClr val="7F7F7F"/>
      </a:accent6>
      <a:hlink>
        <a:srgbClr val="90B365"/>
      </a:hlink>
      <a:folHlink>
        <a:srgbClr val="7F7F7F"/>
      </a:folHlink>
    </a:clrScheme>
    <a:fontScheme name="Century">
      <a:majorFont>
        <a:latin typeface="Century"/>
        <a:ea typeface=""/>
        <a:cs typeface=""/>
      </a:majorFont>
      <a:minorFont>
        <a:latin typeface="Century"/>
        <a:ea typeface=""/>
        <a:cs typeface="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false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1360511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2011-12-12T13:37:00+00:00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2035-01-01T08:00:00+00:00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TP102801114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706531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REDMOND\v-soujap</DisplayName>
        <AccountId>1954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14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20563B-C646-42AF-9D0D-76DF086793C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335E791-7449-4708-8DE9-182EC4D8A134}">
  <ds:schemaRefs>
    <ds:schemaRef ds:uri="4873beb7-5857-4685-be1f-d57550cc96cc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EB9514F-6A45-47F4-BC6D-A865E29717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木紋風格簡報 (寬螢幕)</Template>
  <TotalTime>4343</TotalTime>
  <Words>10551</Words>
  <Application>Microsoft Office PowerPoint</Application>
  <PresentationFormat>自訂</PresentationFormat>
  <Paragraphs>1719</Paragraphs>
  <Slides>204</Slides>
  <Notes>162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204</vt:i4>
      </vt:variant>
    </vt:vector>
  </HeadingPairs>
  <TitlesOfParts>
    <vt:vector size="205" baseType="lpstr">
      <vt:lpstr>木紋 16X9</vt:lpstr>
      <vt:lpstr>主日學 師資培訓 </vt:lpstr>
      <vt:lpstr>老師，你認識你所教的嗎？</vt:lpstr>
      <vt:lpstr>來認識你所教的聖經</vt:lpstr>
      <vt:lpstr>聖經是「約」</vt:lpstr>
      <vt:lpstr>聖經是「處方」</vt:lpstr>
      <vt:lpstr>聖經 - 救恩</vt:lpstr>
      <vt:lpstr>彼此聖經中不一樣的一樣</vt:lpstr>
      <vt:lpstr>耶和華曾應許摩西</vt:lpstr>
      <vt:lpstr>後來彼得見證預言得到應驗</vt:lpstr>
      <vt:lpstr>同一本聖經，不同的解讀</vt:lpstr>
      <vt:lpstr>同一節經文，不同的解讀</vt:lpstr>
      <vt:lpstr>同一節經文，不同的解讀</vt:lpstr>
      <vt:lpstr>正確意義來自正確讀經解經</vt:lpstr>
      <vt:lpstr>猶太人、天主教徒與基督徒的讀經</vt:lpstr>
      <vt:lpstr>猶太人、天主教徒與基督徒的聖經</vt:lpstr>
      <vt:lpstr>猶太人、天主教徒與基督徒的聖經</vt:lpstr>
      <vt:lpstr>一神信仰，不一樣的聖經</vt:lpstr>
      <vt:lpstr>猶太人的聖經 – 舊約</vt:lpstr>
      <vt:lpstr>猶太人經書 - 塔納赫</vt:lpstr>
      <vt:lpstr>人類世界曾存在口述傳統</vt:lpstr>
      <vt:lpstr>聖經記載上帝「說」</vt:lpstr>
      <vt:lpstr>太初有道，道成肉身</vt:lpstr>
      <vt:lpstr>口述在書寫之前</vt:lpstr>
      <vt:lpstr>先以口語流傳聖經真理</vt:lpstr>
      <vt:lpstr>是先知以賽亞的嘴唇得潔淨</vt:lpstr>
      <vt:lpstr>基督教口述信仰真理源自耶穌</vt:lpstr>
      <vt:lpstr>保羅口述耶穌說過的話</vt:lpstr>
      <vt:lpstr>書面記錄耶穌生平和話語</vt:lpstr>
      <vt:lpstr>其實保羅書信先於四福音書</vt:lpstr>
      <vt:lpstr>口述傳統成為文字記錄</vt:lpstr>
      <vt:lpstr>聖經成書的重要性</vt:lpstr>
      <vt:lpstr>「塔納赫」-舊約</vt:lpstr>
      <vt:lpstr>「塔納赫」-舊約</vt:lpstr>
      <vt:lpstr>「塔納赫」-舊約</vt:lpstr>
      <vt:lpstr>「塔納赫」-舊約</vt:lpstr>
      <vt:lpstr>「塔納赫」-舊約</vt:lpstr>
      <vt:lpstr>Torah妥拉 - 摩西五經</vt:lpstr>
      <vt:lpstr>創世記</vt:lpstr>
      <vt:lpstr>創世記</vt:lpstr>
      <vt:lpstr>出埃及記</vt:lpstr>
      <vt:lpstr>出埃及記</vt:lpstr>
      <vt:lpstr>利未記</vt:lpstr>
      <vt:lpstr>利未記</vt:lpstr>
      <vt:lpstr>民數記</vt:lpstr>
      <vt:lpstr>申命記</vt:lpstr>
      <vt:lpstr>申命記</vt:lpstr>
      <vt:lpstr>塔納赫第二部分 - 先知書</vt:lpstr>
      <vt:lpstr>約書亞記</vt:lpstr>
      <vt:lpstr>士師記</vt:lpstr>
      <vt:lpstr>撒母耳記上</vt:lpstr>
      <vt:lpstr>撒母耳記下</vt:lpstr>
      <vt:lpstr>列王紀上下</vt:lpstr>
      <vt:lpstr>列王紀上下</vt:lpstr>
      <vt:lpstr>「後先知書」- 大小先知書</vt:lpstr>
      <vt:lpstr>以賽亞書</vt:lpstr>
      <vt:lpstr>以賽亞書</vt:lpstr>
      <vt:lpstr>耶利米書</vt:lpstr>
      <vt:lpstr>耶利米書</vt:lpstr>
      <vt:lpstr>以西結書</vt:lpstr>
      <vt:lpstr>以西結書</vt:lpstr>
      <vt:lpstr>大小先知書</vt:lpstr>
      <vt:lpstr>何西阿書</vt:lpstr>
      <vt:lpstr>約珥書</vt:lpstr>
      <vt:lpstr>阿摩司書</vt:lpstr>
      <vt:lpstr>俄巴底亞書</vt:lpstr>
      <vt:lpstr>約拿書</vt:lpstr>
      <vt:lpstr>彌迦書</vt:lpstr>
      <vt:lpstr>那鴻書</vt:lpstr>
      <vt:lpstr>哈巴谷書</vt:lpstr>
      <vt:lpstr>西番雅書</vt:lpstr>
      <vt:lpstr>哈該書</vt:lpstr>
      <vt:lpstr>撒迦利亞書</vt:lpstr>
      <vt:lpstr>瑪拉基書</vt:lpstr>
      <vt:lpstr>塔納赫的第三部份–聖書卷</vt:lpstr>
      <vt:lpstr>詩歌文學組</vt:lpstr>
      <vt:lpstr>詩篇</vt:lpstr>
      <vt:lpstr>箴言</vt:lpstr>
      <vt:lpstr>約伯記</vt:lpstr>
      <vt:lpstr>舊約五詩卷</vt:lpstr>
      <vt:lpstr>雅歌</vt:lpstr>
      <vt:lpstr>路得記</vt:lpstr>
      <vt:lpstr>耶利米哀歌</vt:lpstr>
      <vt:lpstr>傳道書</vt:lpstr>
      <vt:lpstr>以斯帖記</vt:lpstr>
      <vt:lpstr>塔納赫中的聖書卷</vt:lpstr>
      <vt:lpstr>但以理書</vt:lpstr>
      <vt:lpstr>歷代志上下補充南國猶大歷史</vt:lpstr>
      <vt:lpstr>以斯拉記</vt:lpstr>
      <vt:lpstr>尼希米記</vt:lpstr>
      <vt:lpstr>希伯來人的塔納赫「 正典」</vt:lpstr>
      <vt:lpstr>希伯來人的塔納赫「 正典」</vt:lpstr>
      <vt:lpstr>聖經從希伯來文到希臘文</vt:lpstr>
      <vt:lpstr>聖經從希伯來文到希臘文</vt:lpstr>
      <vt:lpstr>聖經從希伯來文到希臘文</vt:lpstr>
      <vt:lpstr>聖經從希伯來文到希臘文</vt:lpstr>
      <vt:lpstr>散居異邦的猶太人</vt:lpstr>
      <vt:lpstr>散居異邦的猶太人</vt:lpstr>
      <vt:lpstr>散居異邦的猶太人</vt:lpstr>
      <vt:lpstr>散居異邦的猶太人</vt:lpstr>
      <vt:lpstr>散居異邦的猶太人</vt:lpstr>
      <vt:lpstr>散居異邦的猶太人</vt:lpstr>
      <vt:lpstr>塔納赫的希臘文版 -七十士譯本</vt:lpstr>
      <vt:lpstr>七十士譯本的由來</vt:lpstr>
      <vt:lpstr>七十士譯本的由來</vt:lpstr>
      <vt:lpstr>七十士譯本的由來</vt:lpstr>
      <vt:lpstr>七十士譯本的重要性</vt:lpstr>
      <vt:lpstr>七十士譯本的重要性</vt:lpstr>
      <vt:lpstr>七十士譯本的重要性</vt:lpstr>
      <vt:lpstr>七十士譯本的重要性</vt:lpstr>
      <vt:lpstr>七十士譯本對基督教的意義</vt:lpstr>
      <vt:lpstr>七十士譯本對基督教的意義</vt:lpstr>
      <vt:lpstr>猶太教與基督教保持距離</vt:lpstr>
      <vt:lpstr>基督教回應時代的需求</vt:lpstr>
      <vt:lpstr>猶太教與基督教保持距離</vt:lpstr>
      <vt:lpstr>基督教發生令人振奮的事</vt:lpstr>
      <vt:lpstr>耶穌道成肉身開啟新約時代</vt:lpstr>
      <vt:lpstr>今天這經應驗在你們耳中了</vt:lpstr>
      <vt:lpstr>耶穌兌現舊約先知所說的話</vt:lpstr>
      <vt:lpstr>耶穌自己證實祂應驗了舊約</vt:lpstr>
      <vt:lpstr>耶穌正是塔納赫應許的兌現</vt:lpstr>
      <vt:lpstr>向人證實耶穌兌現舊約的應許</vt:lpstr>
      <vt:lpstr>先知說這話是指著誰呢？</vt:lpstr>
      <vt:lpstr>正是耶穌兌現了舊約的應許</vt:lpstr>
      <vt:lpstr>耶穌給舊約應許完美的解答</vt:lpstr>
      <vt:lpstr>耶穌正是眾人所期待的彌賽亞</vt:lpstr>
      <vt:lpstr>塔納赫-基督教的舊約聖經</vt:lpstr>
      <vt:lpstr>塔納赫-基督教的舊約聖經</vt:lpstr>
      <vt:lpstr>新約終究要出現了</vt:lpstr>
      <vt:lpstr>聖經新約的形成</vt:lpstr>
      <vt:lpstr>猶太教與基督教的鴻溝加深</vt:lpstr>
      <vt:lpstr>聖經新約成形的重要性</vt:lpstr>
      <vt:lpstr>聖經新約逐漸形成了</vt:lpstr>
      <vt:lpstr>聖經新約27卷終於面世</vt:lpstr>
      <vt:lpstr>四福音書</vt:lpstr>
      <vt:lpstr>馬太福音</vt:lpstr>
      <vt:lpstr>馬太福音</vt:lpstr>
      <vt:lpstr>馬可福音</vt:lpstr>
      <vt:lpstr>馬可福音較長的結尾</vt:lpstr>
      <vt:lpstr>路加福音</vt:lpstr>
      <vt:lpstr>路加福音</vt:lpstr>
      <vt:lpstr>約翰福音</vt:lpstr>
      <vt:lpstr>約翰福音</vt:lpstr>
      <vt:lpstr>使徒行傳</vt:lpstr>
      <vt:lpstr>使徒行傳</vt:lpstr>
      <vt:lpstr>使徒行傳</vt:lpstr>
      <vt:lpstr>書信</vt:lpstr>
      <vt:lpstr>羅馬書</vt:lpstr>
      <vt:lpstr>哥林多前書</vt:lpstr>
      <vt:lpstr>哥林多後書</vt:lpstr>
      <vt:lpstr>加拉太書</vt:lpstr>
      <vt:lpstr>以弗所書</vt:lpstr>
      <vt:lpstr>歌羅西書</vt:lpstr>
      <vt:lpstr>腓立比書</vt:lpstr>
      <vt:lpstr>帖撒羅尼迦前書</vt:lpstr>
      <vt:lpstr>帖撒羅尼迦後書</vt:lpstr>
      <vt:lpstr>提摩太前書</vt:lpstr>
      <vt:lpstr>提摩太後書</vt:lpstr>
      <vt:lpstr>提多書</vt:lpstr>
      <vt:lpstr>腓利門書</vt:lpstr>
      <vt:lpstr>希伯來書</vt:lpstr>
      <vt:lpstr>雅各書</vt:lpstr>
      <vt:lpstr>彼得前書</vt:lpstr>
      <vt:lpstr>彼得後書 &amp; 猶大書</vt:lpstr>
      <vt:lpstr>約翰壹貳叁書</vt:lpstr>
      <vt:lpstr>啟示錄</vt:lpstr>
      <vt:lpstr>啟示錄</vt:lpstr>
      <vt:lpstr>基督教的聖經</vt:lpstr>
      <vt:lpstr>基督教的聖經</vt:lpstr>
      <vt:lpstr>抄寫的聖經印刷成書</vt:lpstr>
      <vt:lpstr>抄寫的聖經印刷成書</vt:lpstr>
      <vt:lpstr>抄寫的聖經印刷成書</vt:lpstr>
      <vt:lpstr>抄寫的聖經印刷成書</vt:lpstr>
      <vt:lpstr>抄寫的聖經印刷成書</vt:lpstr>
      <vt:lpstr>1450年頭一本印刷的書籍是拉丁文聖經</vt:lpstr>
      <vt:lpstr>抄寫的聖經印刷成書書</vt:lpstr>
      <vt:lpstr>唯獨聖經</vt:lpstr>
      <vt:lpstr>唯獨聖經</vt:lpstr>
      <vt:lpstr>唯獨聖經</vt:lpstr>
      <vt:lpstr>英文聖經</vt:lpstr>
      <vt:lpstr>唯獨聖經</vt:lpstr>
      <vt:lpstr>唯獨聖經</vt:lpstr>
      <vt:lpstr>唯獨聖經</vt:lpstr>
      <vt:lpstr>唯獨聖經</vt:lpstr>
      <vt:lpstr>天主教聖經內的「次經」 </vt:lpstr>
      <vt:lpstr>「次經」的二等地位 </vt:lpstr>
      <vt:lpstr>改革時期羅馬天主教的聖經</vt:lpstr>
      <vt:lpstr>羅馬天主教的宗教改革</vt:lpstr>
      <vt:lpstr>聖經權威因聖經是上帝所默示</vt:lpstr>
      <vt:lpstr>神聖的經典就在我們的地球</vt:lpstr>
      <vt:lpstr>上主日學認識聖經</vt:lpstr>
      <vt:lpstr>人生與聖經不斷交會</vt:lpstr>
      <vt:lpstr>聖經被敵視的時候</vt:lpstr>
      <vt:lpstr>閱讀聖經的人反而更多</vt:lpstr>
      <vt:lpstr>聖經既熟悉又陌生</vt:lpstr>
      <vt:lpstr>聖經 - 陌生的語言</vt:lpstr>
      <vt:lpstr>聖經 - 陌生的語言</vt:lpstr>
      <vt:lpstr>聖經 - 陌生的語言</vt:lpstr>
      <vt:lpstr>聖經 - 陌生的語言</vt:lpstr>
      <vt:lpstr>聖經 - 陌生的語言</vt:lpstr>
      <vt:lpstr>使更多人瞭解聖經</vt:lpstr>
      <vt:lpstr>使更多人瞭解聖經</vt:lpstr>
      <vt:lpstr>使更多人瞭解聖經</vt:lpstr>
      <vt:lpstr>重視每一個教導聖經的機會</vt:lpstr>
      <vt:lpstr>主日學同工加油加油！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標題版面配置</dc:title>
  <dc:creator>陳良好</dc:creator>
  <cp:lastModifiedBy>陳良好</cp:lastModifiedBy>
  <cp:revision>1094</cp:revision>
  <dcterms:created xsi:type="dcterms:W3CDTF">2021-03-08T01:05:53Z</dcterms:created>
  <dcterms:modified xsi:type="dcterms:W3CDTF">2021-05-20T13:01:24Z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